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db5c4b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4db5c4b88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b5c4b88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54db5c4b88_1_22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28a5173b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528a5173ba_0_3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b5c4b88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54db5c4b88_1_25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4db5c4b88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54db5c4b88_1_28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4db5c4b88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4db5c4b88_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4db5c4b88_0_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4db5c4b8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db5c4b88_0_5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4db5c4b8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28a5173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528a5173ba_0_1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4db5c4b88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54db5c4b88_1_9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4db5c4b88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54db5c4b88_1_12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4db5c4b88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54db5c4b88_1_14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3"/>
            <a:ext cx="1747850" cy="87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888675" y="2961150"/>
            <a:ext cx="3686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7000" b="1" dirty="0"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endParaRPr sz="7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600" y="2150050"/>
            <a:ext cx="3781450" cy="31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8"/>
          <p:cNvSpPr/>
          <p:nvPr/>
        </p:nvSpPr>
        <p:spPr>
          <a:xfrm>
            <a:off x="4539600" y="2361075"/>
            <a:ext cx="758400" cy="691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49283662-8CDE-4A67-AB83-4AC44A30B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76" y="2038308"/>
            <a:ext cx="7168848" cy="33669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2" name="Google Shape;292;p47"/>
          <p:cNvSpPr txBox="1"/>
          <p:nvPr/>
        </p:nvSpPr>
        <p:spPr>
          <a:xfrm>
            <a:off x="273600" y="858825"/>
            <a:ext cx="859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7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4" name="Google Shape;29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7"/>
          <p:cNvSpPr/>
          <p:nvPr/>
        </p:nvSpPr>
        <p:spPr>
          <a:xfrm>
            <a:off x="113925" y="789150"/>
            <a:ext cx="8934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kde se „auto“ rozjede při rozsvícení zelené barvy.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7"/>
          <p:cNvSpPr/>
          <p:nvPr/>
        </p:nvSpPr>
        <p:spPr>
          <a:xfrm>
            <a:off x="6285390" y="3986803"/>
            <a:ext cx="1544715" cy="1180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7"/>
          <p:cNvSpPr/>
          <p:nvPr/>
        </p:nvSpPr>
        <p:spPr>
          <a:xfrm>
            <a:off x="2610550" y="5032306"/>
            <a:ext cx="2608564" cy="1452899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Spárujte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2 DC Motor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a přetáhněte je do pracovního prostoru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1" name="Google Shape;301;p47"/>
          <p:cNvCxnSpPr>
            <a:cxnSpLocks/>
            <a:stCxn id="299" idx="0"/>
            <a:endCxn id="298" idx="1"/>
          </p:cNvCxnSpPr>
          <p:nvPr/>
        </p:nvCxnSpPr>
        <p:spPr>
          <a:xfrm flipV="1">
            <a:off x="3914832" y="4576803"/>
            <a:ext cx="2370558" cy="455503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2" name="Google Shape;302;p47"/>
          <p:cNvSpPr/>
          <p:nvPr/>
        </p:nvSpPr>
        <p:spPr>
          <a:xfrm>
            <a:off x="1843685" y="548392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/>
        </p:nvSpPr>
        <p:spPr>
          <a:xfrm>
            <a:off x="273600" y="858825"/>
            <a:ext cx="859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9" name="Google Shape;30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8"/>
          <p:cNvSpPr/>
          <p:nvPr/>
        </p:nvSpPr>
        <p:spPr>
          <a:xfrm>
            <a:off x="113925" y="789150"/>
            <a:ext cx="8934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kde se „auto“ rozjede při rozsvícení zelené barvy.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8"/>
          <p:cNvSpPr/>
          <p:nvPr/>
        </p:nvSpPr>
        <p:spPr>
          <a:xfrm>
            <a:off x="1091150" y="2035374"/>
            <a:ext cx="7345946" cy="694275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rotaci jednoho z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Motorků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proti směru hodinových ručiček a druhý ve směru hodinových ručiček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8"/>
          <p:cNvSpPr/>
          <p:nvPr/>
        </p:nvSpPr>
        <p:spPr>
          <a:xfrm>
            <a:off x="324488" y="203102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5" name="Google Shape;315;p48"/>
          <p:cNvCxnSpPr/>
          <p:nvPr/>
        </p:nvCxnSpPr>
        <p:spPr>
          <a:xfrm rot="10800000" flipH="1">
            <a:off x="3884750" y="4350750"/>
            <a:ext cx="1171200" cy="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51E4F0C3-558D-4897-B7DC-0CA72116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04" y="3107564"/>
            <a:ext cx="2295845" cy="24863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C881CEA-35FD-4A4C-97D5-1035048F2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950" y="3290598"/>
            <a:ext cx="3615762" cy="21287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00" y="3541200"/>
            <a:ext cx="2547050" cy="25470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1" name="Google Shape;3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9703" y="3541200"/>
            <a:ext cx="2547050" cy="25470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2" name="Google Shape;32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225" y="3541200"/>
            <a:ext cx="2547050" cy="25470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49"/>
          <p:cNvSpPr/>
          <p:nvPr/>
        </p:nvSpPr>
        <p:spPr>
          <a:xfrm>
            <a:off x="1842050" y="688925"/>
            <a:ext cx="2194500" cy="630600"/>
          </a:xfrm>
          <a:prstGeom prst="wedgeRoundRectCallout">
            <a:avLst>
              <a:gd name="adj1" fmla="val -43261"/>
              <a:gd name="adj2" fmla="val 7489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Postav „auto“!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4" name="Google Shape;32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2949" y="1140072"/>
            <a:ext cx="1163987" cy="91405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9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Google Shape;326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9"/>
          <p:cNvSpPr/>
          <p:nvPr/>
        </p:nvSpPr>
        <p:spPr>
          <a:xfrm>
            <a:off x="220313" y="98927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3649703" y="2359900"/>
            <a:ext cx="5241571" cy="9621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Vložte </a:t>
            </a:r>
            <a:r>
              <a:rPr lang="cs-CZ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Motorky s koly </a:t>
            </a: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žlutého podvozku.</a:t>
            </a:r>
          </a:p>
          <a:p>
            <a:pPr lvl="0" algn="ctr"/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 podvozek umístěte stabilizační </a:t>
            </a:r>
            <a:r>
              <a:rPr lang="cs-CZ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kuličku</a:t>
            </a: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575250" y="2339100"/>
            <a:ext cx="2547000" cy="9621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Připoj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Kolo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Motorku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/>
          <p:nvPr/>
        </p:nvSpPr>
        <p:spPr>
          <a:xfrm>
            <a:off x="1384850" y="917525"/>
            <a:ext cx="2568000" cy="630600"/>
          </a:xfrm>
          <a:prstGeom prst="wedgeRoundRectCallout">
            <a:avLst>
              <a:gd name="adj1" fmla="val -41276"/>
              <a:gd name="adj2" fmla="val 9542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systém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4624" y="1634922"/>
            <a:ext cx="1163987" cy="91405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7" name="Google Shape;33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0"/>
          <p:cNvSpPr/>
          <p:nvPr/>
        </p:nvSpPr>
        <p:spPr>
          <a:xfrm>
            <a:off x="4679000" y="1034975"/>
            <a:ext cx="2613000" cy="742800"/>
          </a:xfrm>
          <a:prstGeom prst="wedgeRoundRectCallout">
            <a:avLst>
              <a:gd name="adj1" fmla="val 39102"/>
              <a:gd name="adj2" fmla="val 9053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Čeká „auto“ na zelené světlo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449" y="1777775"/>
            <a:ext cx="1163985" cy="9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FD5FDA2B-219C-4035-8C86-DF272C87C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03" y="2782072"/>
            <a:ext cx="7878594" cy="3700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85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446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052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661" y="21936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786" y="2147413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002" y="2144887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1"/>
          <p:cNvSpPr/>
          <p:nvPr/>
        </p:nvSpPr>
        <p:spPr>
          <a:xfrm>
            <a:off x="353464" y="2878475"/>
            <a:ext cx="2708399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blokem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Můžete změnit nastavení tak, aby se změnilo, když se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Motorky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začnou pohybovat?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51"/>
          <p:cNvSpPr/>
          <p:nvPr/>
        </p:nvSpPr>
        <p:spPr>
          <a:xfrm>
            <a:off x="5883727" y="2878475"/>
            <a:ext cx="2850079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jinou skupinou. Dokážete vytvořit křižovatku se dvěma semafory, takže „auta“ projdou bezpečně?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3118595" y="2901626"/>
            <a:ext cx="27084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Motorkem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Můžete naprogramovat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Motorky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tak, aby se přestaly otáčet, když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LED RGB svítí červeně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5654400" y="37688"/>
            <a:ext cx="3279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Chili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5" name="Google Shape;35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1"/>
          <p:cNvSpPr txBox="1"/>
          <p:nvPr/>
        </p:nvSpPr>
        <p:spPr>
          <a:xfrm>
            <a:off x="-3250" y="742400"/>
            <a:ext cx="67656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Vyberte si rozšiřující výzvu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!</a:t>
            </a: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/>
          <p:nvPr/>
        </p:nvSpPr>
        <p:spPr>
          <a:xfrm>
            <a:off x="1455950" y="38265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2"/>
          <p:cNvSpPr txBox="1"/>
          <p:nvPr/>
        </p:nvSpPr>
        <p:spPr>
          <a:xfrm>
            <a:off x="1446200" y="4127325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Umíš nakreslit systém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52"/>
          <p:cNvSpPr/>
          <p:nvPr/>
        </p:nvSpPr>
        <p:spPr>
          <a:xfrm>
            <a:off x="3783175" y="12894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Co jsi se dnes naučil/a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4" name="Google Shape;36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75" y="1108050"/>
            <a:ext cx="2264084" cy="19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149" y="4023645"/>
            <a:ext cx="2264076" cy="17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2"/>
          <p:cNvSpPr txBox="1"/>
          <p:nvPr/>
        </p:nvSpPr>
        <p:spPr>
          <a:xfrm>
            <a:off x="6640667" y="48762"/>
            <a:ext cx="26157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Výstup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7" name="Google Shape;36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/>
        </p:nvSpPr>
        <p:spPr>
          <a:xfrm>
            <a:off x="679650" y="2326225"/>
            <a:ext cx="88533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9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Jak funguje semafor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850" y="1637250"/>
            <a:ext cx="7227196" cy="481812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/>
          <p:nvPr/>
        </p:nvSpPr>
        <p:spPr>
          <a:xfrm>
            <a:off x="2255050" y="1544600"/>
            <a:ext cx="3043800" cy="1052700"/>
          </a:xfrm>
          <a:prstGeom prst="wedgeRoundRectCallout">
            <a:avLst>
              <a:gd name="adj1" fmla="val -62406"/>
              <a:gd name="adj2" fmla="val 3375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 vytvoření semaforu budeme potřebovat následující dva bloky: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72950" y="1857022"/>
            <a:ext cx="1684386" cy="13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0"/>
          <p:cNvSpPr/>
          <p:nvPr/>
        </p:nvSpPr>
        <p:spPr>
          <a:xfrm>
            <a:off x="3332525" y="5328628"/>
            <a:ext cx="3140100" cy="1198500"/>
          </a:xfrm>
          <a:prstGeom prst="wedgeRoundRectCallout">
            <a:avLst>
              <a:gd name="adj1" fmla="val 65215"/>
              <a:gd name="adj2" fmla="val 381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Diskutuj se spolužákem, jak by měl systém fungovat.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40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6" name="Google Shape;17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0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světelné signalizační zařízení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0625" y="3114452"/>
            <a:ext cx="1471650" cy="96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721" y="3114452"/>
            <a:ext cx="1471647" cy="9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2351788" y="4313488"/>
            <a:ext cx="1629300" cy="404700"/>
          </a:xfrm>
          <a:prstGeom prst="ellipse">
            <a:avLst/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Barva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4350335" y="4313488"/>
            <a:ext cx="2122290" cy="404700"/>
          </a:xfrm>
          <a:prstGeom prst="ellipse">
            <a:avLst/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748" y="5159872"/>
            <a:ext cx="1684376" cy="13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čítač, vzdálené&#10;&#10;Popis byl vytvořen automaticky">
            <a:extLst>
              <a:ext uri="{FF2B5EF4-FFF2-40B4-BE49-F238E27FC236}">
                <a16:creationId xmlns:a16="http://schemas.microsoft.com/office/drawing/2014/main" id="{B8FCA5A9-5612-4355-AB0F-BFA560FE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65" y="1751308"/>
            <a:ext cx="7045060" cy="4844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8" name="Google Shape;188;p41"/>
          <p:cNvSpPr/>
          <p:nvPr/>
        </p:nvSpPr>
        <p:spPr>
          <a:xfrm>
            <a:off x="1474874" y="1331138"/>
            <a:ext cx="2646959" cy="995363"/>
          </a:xfrm>
          <a:prstGeom prst="wedgeRoundRectCallout">
            <a:avLst>
              <a:gd name="adj1" fmla="val -66045"/>
              <a:gd name="adj2" fmla="val 3980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Najděte následující bloky a přetáhněte je do pracovního prostoru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6475" y="1834210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/>
          <p:nvPr/>
        </p:nvSpPr>
        <p:spPr>
          <a:xfrm>
            <a:off x="1651252" y="2399400"/>
            <a:ext cx="1225800" cy="10026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1"/>
          <p:cNvSpPr/>
          <p:nvPr/>
        </p:nvSpPr>
        <p:spPr>
          <a:xfrm>
            <a:off x="211425" y="3619425"/>
            <a:ext cx="1279500" cy="554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Záložka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vstupy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2" name="Google Shape;192;p41"/>
          <p:cNvCxnSpPr>
            <a:cxnSpLocks/>
            <a:stCxn id="191" idx="0"/>
          </p:cNvCxnSpPr>
          <p:nvPr/>
        </p:nvCxnSpPr>
        <p:spPr>
          <a:xfrm flipV="1">
            <a:off x="851175" y="3107325"/>
            <a:ext cx="859827" cy="51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41"/>
          <p:cNvSpPr/>
          <p:nvPr/>
        </p:nvSpPr>
        <p:spPr>
          <a:xfrm>
            <a:off x="2563927" y="2706209"/>
            <a:ext cx="3959070" cy="2671515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1"/>
          <p:cNvSpPr/>
          <p:nvPr/>
        </p:nvSpPr>
        <p:spPr>
          <a:xfrm>
            <a:off x="389074" y="4553483"/>
            <a:ext cx="1991700" cy="554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Záložka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chování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5" name="Google Shape;195;p41"/>
          <p:cNvCxnSpPr>
            <a:cxnSpLocks/>
            <a:stCxn id="194" idx="3"/>
          </p:cNvCxnSpPr>
          <p:nvPr/>
        </p:nvCxnSpPr>
        <p:spPr>
          <a:xfrm flipV="1">
            <a:off x="2380774" y="4630725"/>
            <a:ext cx="396590" cy="199808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41"/>
          <p:cNvSpPr/>
          <p:nvPr/>
        </p:nvSpPr>
        <p:spPr>
          <a:xfrm>
            <a:off x="6783159" y="2706209"/>
            <a:ext cx="1056000" cy="8955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1"/>
          <p:cNvSpPr/>
          <p:nvPr/>
        </p:nvSpPr>
        <p:spPr>
          <a:xfrm>
            <a:off x="7524775" y="4076625"/>
            <a:ext cx="1422000" cy="554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Záložka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výstupy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8" name="Google Shape;198;p41"/>
          <p:cNvCxnSpPr>
            <a:cxnSpLocks/>
            <a:stCxn id="197" idx="0"/>
          </p:cNvCxnSpPr>
          <p:nvPr/>
        </p:nvCxnSpPr>
        <p:spPr>
          <a:xfrm flipH="1" flipV="1">
            <a:off x="7734287" y="3429000"/>
            <a:ext cx="501488" cy="6476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41"/>
          <p:cNvSpPr/>
          <p:nvPr/>
        </p:nvSpPr>
        <p:spPr>
          <a:xfrm>
            <a:off x="6425709" y="1440493"/>
            <a:ext cx="1770900" cy="790800"/>
          </a:xfrm>
          <a:prstGeom prst="wedgeRoundRectCallout">
            <a:avLst>
              <a:gd name="adj1" fmla="val 43224"/>
              <a:gd name="adj2" fmla="val 8479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Zapněte a spárujte </a:t>
            </a: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41"/>
          <p:cNvSpPr txBox="1"/>
          <p:nvPr/>
        </p:nvSpPr>
        <p:spPr>
          <a:xfrm>
            <a:off x="5556738" y="6950"/>
            <a:ext cx="3587212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1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světelné signalizační zařízení</a:t>
            </a:r>
          </a:p>
        </p:txBody>
      </p:sp>
      <p:pic>
        <p:nvPicPr>
          <p:cNvPr id="203" name="Google Shape;2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674" y="2086667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/>
          <p:nvPr/>
        </p:nvSpPr>
        <p:spPr>
          <a:xfrm>
            <a:off x="324500" y="2836274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4678011C-24DF-4415-9215-69CF496F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23" y="2592836"/>
            <a:ext cx="7815617" cy="3409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0" name="Google Shape;210;p42"/>
          <p:cNvSpPr/>
          <p:nvPr/>
        </p:nvSpPr>
        <p:spPr>
          <a:xfrm>
            <a:off x="215188" y="5801596"/>
            <a:ext cx="1634306" cy="7281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Stisk klávesy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2"/>
          <p:cNvSpPr/>
          <p:nvPr/>
        </p:nvSpPr>
        <p:spPr>
          <a:xfrm>
            <a:off x="938098" y="2819625"/>
            <a:ext cx="1634306" cy="579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2040022" y="6081138"/>
            <a:ext cx="1656544" cy="4914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Interval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42"/>
          <p:cNvSpPr/>
          <p:nvPr/>
        </p:nvSpPr>
        <p:spPr>
          <a:xfrm>
            <a:off x="3912257" y="5914075"/>
            <a:ext cx="2337300" cy="579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2"/>
          <p:cNvSpPr/>
          <p:nvPr/>
        </p:nvSpPr>
        <p:spPr>
          <a:xfrm>
            <a:off x="5412361" y="1886874"/>
            <a:ext cx="1854900" cy="5331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Barvy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2"/>
          <p:cNvSpPr/>
          <p:nvPr/>
        </p:nvSpPr>
        <p:spPr>
          <a:xfrm>
            <a:off x="7572127" y="5094300"/>
            <a:ext cx="1338900" cy="606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42"/>
          <p:cNvCxnSpPr>
            <a:cxnSpLocks/>
            <a:stCxn id="210" idx="0"/>
          </p:cNvCxnSpPr>
          <p:nvPr/>
        </p:nvCxnSpPr>
        <p:spPr>
          <a:xfrm flipV="1">
            <a:off x="1032341" y="5294596"/>
            <a:ext cx="51797" cy="507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42"/>
          <p:cNvCxnSpPr>
            <a:cxnSpLocks/>
            <a:stCxn id="212" idx="0"/>
          </p:cNvCxnSpPr>
          <p:nvPr/>
        </p:nvCxnSpPr>
        <p:spPr>
          <a:xfrm flipV="1">
            <a:off x="2868294" y="5258875"/>
            <a:ext cx="82759" cy="822263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42"/>
          <p:cNvCxnSpPr>
            <a:cxnSpLocks/>
            <a:stCxn id="211" idx="4"/>
          </p:cNvCxnSpPr>
          <p:nvPr/>
        </p:nvCxnSpPr>
        <p:spPr>
          <a:xfrm>
            <a:off x="1755251" y="3399525"/>
            <a:ext cx="251025" cy="45729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42"/>
          <p:cNvCxnSpPr>
            <a:stCxn id="213" idx="0"/>
          </p:cNvCxnSpPr>
          <p:nvPr/>
        </p:nvCxnSpPr>
        <p:spPr>
          <a:xfrm rot="10800000">
            <a:off x="5073407" y="5422675"/>
            <a:ext cx="7500" cy="491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42"/>
          <p:cNvCxnSpPr>
            <a:stCxn id="214" idx="4"/>
          </p:cNvCxnSpPr>
          <p:nvPr/>
        </p:nvCxnSpPr>
        <p:spPr>
          <a:xfrm flipH="1">
            <a:off x="6336211" y="2419974"/>
            <a:ext cx="3600" cy="43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42"/>
          <p:cNvCxnSpPr>
            <a:cxnSpLocks/>
            <a:stCxn id="215" idx="0"/>
          </p:cNvCxnSpPr>
          <p:nvPr/>
        </p:nvCxnSpPr>
        <p:spPr>
          <a:xfrm flipH="1" flipV="1">
            <a:off x="8105313" y="4580878"/>
            <a:ext cx="136264" cy="51342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2" name="Google Shape;222;p42"/>
          <p:cNvSpPr/>
          <p:nvPr/>
        </p:nvSpPr>
        <p:spPr>
          <a:xfrm>
            <a:off x="2698411" y="2513919"/>
            <a:ext cx="1907677" cy="579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3" name="Google Shape;223;p42"/>
          <p:cNvCxnSpPr/>
          <p:nvPr/>
        </p:nvCxnSpPr>
        <p:spPr>
          <a:xfrm>
            <a:off x="3704844" y="3088197"/>
            <a:ext cx="90900" cy="750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42"/>
          <p:cNvSpPr/>
          <p:nvPr/>
        </p:nvSpPr>
        <p:spPr>
          <a:xfrm>
            <a:off x="1265400" y="1441050"/>
            <a:ext cx="2054849" cy="891426"/>
          </a:xfrm>
          <a:prstGeom prst="wedgeRoundRectCallout">
            <a:avLst>
              <a:gd name="adj1" fmla="val -64207"/>
              <a:gd name="adj2" fmla="val 2594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Propojte bloky následujícím způsobem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6460" y="1631960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2"/>
          <p:cNvSpPr txBox="1"/>
          <p:nvPr/>
        </p:nvSpPr>
        <p:spPr>
          <a:xfrm>
            <a:off x="5569475" y="6950"/>
            <a:ext cx="3574475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7" name="Google Shape;22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světelné signalizační zařízení</a:t>
            </a:r>
          </a:p>
        </p:txBody>
      </p:sp>
      <p:sp>
        <p:nvSpPr>
          <p:cNvPr id="229" name="Google Shape;229;p42"/>
          <p:cNvSpPr/>
          <p:nvPr/>
        </p:nvSpPr>
        <p:spPr>
          <a:xfrm>
            <a:off x="132138" y="269727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46840A-7891-4120-9D0B-D2D9A62B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84" y="1574158"/>
            <a:ext cx="7533680" cy="29275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35" name="Google Shape;235;p43"/>
          <p:cNvSpPr/>
          <p:nvPr/>
        </p:nvSpPr>
        <p:spPr>
          <a:xfrm>
            <a:off x="2265075" y="5007786"/>
            <a:ext cx="2706778" cy="9031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Restart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 hodnotách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0–3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6" name="Google Shape;236;p43"/>
          <p:cNvCxnSpPr>
            <a:cxnSpLocks/>
            <a:stCxn id="235" idx="0"/>
          </p:cNvCxnSpPr>
          <p:nvPr/>
        </p:nvCxnSpPr>
        <p:spPr>
          <a:xfrm flipV="1">
            <a:off x="3618464" y="3399786"/>
            <a:ext cx="25861" cy="16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43"/>
          <p:cNvSpPr txBox="1"/>
          <p:nvPr/>
        </p:nvSpPr>
        <p:spPr>
          <a:xfrm>
            <a:off x="5556738" y="6950"/>
            <a:ext cx="3587212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8" name="Google Shape;23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3"/>
          <p:cNvSpPr/>
          <p:nvPr/>
        </p:nvSpPr>
        <p:spPr>
          <a:xfrm>
            <a:off x="3151725" y="2611986"/>
            <a:ext cx="985200" cy="787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43"/>
          <p:cNvCxnSpPr/>
          <p:nvPr/>
        </p:nvCxnSpPr>
        <p:spPr>
          <a:xfrm>
            <a:off x="4979175" y="5623662"/>
            <a:ext cx="438900" cy="12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43"/>
          <p:cNvCxnSpPr>
            <a:cxnSpLocks/>
            <a:stCxn id="5" idx="3"/>
            <a:endCxn id="7" idx="1"/>
          </p:cNvCxnSpPr>
          <p:nvPr/>
        </p:nvCxnSpPr>
        <p:spPr>
          <a:xfrm flipV="1">
            <a:off x="6597585" y="5563403"/>
            <a:ext cx="453544" cy="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43"/>
          <p:cNvSpPr/>
          <p:nvPr/>
        </p:nvSpPr>
        <p:spPr>
          <a:xfrm>
            <a:off x="1567363" y="525272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43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světelné signalizační zařízení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F40EA7C-83EB-4903-BA14-157CAF242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397" y="4956074"/>
            <a:ext cx="1172188" cy="12146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6DDB9C6A-E992-4666-86EF-E91A49382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129" y="4558467"/>
            <a:ext cx="1936062" cy="2009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E973537-56B7-49A6-926B-00E36687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4" y="1701718"/>
            <a:ext cx="8567812" cy="33294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51" name="Google Shape;251;p44"/>
          <p:cNvCxnSpPr>
            <a:stCxn id="252" idx="0"/>
            <a:endCxn id="253" idx="2"/>
          </p:cNvCxnSpPr>
          <p:nvPr/>
        </p:nvCxnSpPr>
        <p:spPr>
          <a:xfrm rot="10800000">
            <a:off x="4949825" y="4746175"/>
            <a:ext cx="37800" cy="4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Google Shape;252;p44"/>
          <p:cNvSpPr/>
          <p:nvPr/>
        </p:nvSpPr>
        <p:spPr>
          <a:xfrm>
            <a:off x="3832025" y="5150575"/>
            <a:ext cx="2311200" cy="1484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bloky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= 1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= 2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= 3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5394551" y="6950"/>
            <a:ext cx="37494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4"/>
          <p:cNvSpPr/>
          <p:nvPr/>
        </p:nvSpPr>
        <p:spPr>
          <a:xfrm>
            <a:off x="4505050" y="1909716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4"/>
          <p:cNvSpPr/>
          <p:nvPr/>
        </p:nvSpPr>
        <p:spPr>
          <a:xfrm>
            <a:off x="4505050" y="2977945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4"/>
          <p:cNvSpPr/>
          <p:nvPr/>
        </p:nvSpPr>
        <p:spPr>
          <a:xfrm>
            <a:off x="4505050" y="4045125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4"/>
          <p:cNvSpPr/>
          <p:nvPr/>
        </p:nvSpPr>
        <p:spPr>
          <a:xfrm>
            <a:off x="3201463" y="521065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světelné signalizační zařízení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B5F262F-0AF9-48EE-84CA-E83B0F68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93" y="2091495"/>
            <a:ext cx="7406814" cy="28782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65" name="Google Shape;265;p45"/>
          <p:cNvCxnSpPr>
            <a:stCxn id="266" idx="0"/>
            <a:endCxn id="267" idx="2"/>
          </p:cNvCxnSpPr>
          <p:nvPr/>
        </p:nvCxnSpPr>
        <p:spPr>
          <a:xfrm rot="10800000">
            <a:off x="6175350" y="4728850"/>
            <a:ext cx="6900" cy="481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45"/>
          <p:cNvSpPr/>
          <p:nvPr/>
        </p:nvSpPr>
        <p:spPr>
          <a:xfrm>
            <a:off x="5085150" y="5210650"/>
            <a:ext cx="2194200" cy="1508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bloky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Barva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červená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oranžová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zelená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5663953" y="-3211"/>
            <a:ext cx="344922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5"/>
          <p:cNvSpPr/>
          <p:nvPr/>
        </p:nvSpPr>
        <p:spPr>
          <a:xfrm>
            <a:off x="5730625" y="2240900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5"/>
          <p:cNvSpPr/>
          <p:nvPr/>
        </p:nvSpPr>
        <p:spPr>
          <a:xfrm>
            <a:off x="5730625" y="3091550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5"/>
          <p:cNvSpPr/>
          <p:nvPr/>
        </p:nvSpPr>
        <p:spPr>
          <a:xfrm>
            <a:off x="5730625" y="4027750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5"/>
          <p:cNvSpPr/>
          <p:nvPr/>
        </p:nvSpPr>
        <p:spPr>
          <a:xfrm>
            <a:off x="4418338" y="528020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5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světelné signalizační zařízení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7B3E99DE-E201-4CF6-A66B-D2075459D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5" y="2382159"/>
            <a:ext cx="7406814" cy="28782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78" name="Google Shape;278;p46"/>
          <p:cNvSpPr/>
          <p:nvPr/>
        </p:nvSpPr>
        <p:spPr>
          <a:xfrm>
            <a:off x="233950" y="785725"/>
            <a:ext cx="4338050" cy="1200900"/>
          </a:xfrm>
          <a:prstGeom prst="wedgeRoundRectCallout">
            <a:avLst>
              <a:gd name="adj1" fmla="val 63686"/>
              <a:gd name="adj2" fmla="val 2169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můžu zpomalit střídání barev 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RGB LED?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700" y="713500"/>
            <a:ext cx="1713230" cy="13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Nastavení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1" name="Google Shape;28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46"/>
          <p:cNvCxnSpPr>
            <a:cxnSpLocks/>
            <a:stCxn id="284" idx="0"/>
            <a:endCxn id="285" idx="2"/>
          </p:cNvCxnSpPr>
          <p:nvPr/>
        </p:nvCxnSpPr>
        <p:spPr>
          <a:xfrm flipH="1" flipV="1">
            <a:off x="2749626" y="4950728"/>
            <a:ext cx="129672" cy="75734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4" name="Google Shape;284;p46"/>
          <p:cNvSpPr/>
          <p:nvPr/>
        </p:nvSpPr>
        <p:spPr>
          <a:xfrm>
            <a:off x="1861299" y="5708075"/>
            <a:ext cx="2035997" cy="870278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Interval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nastavte na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5 sekund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6"/>
          <p:cNvSpPr/>
          <p:nvPr/>
        </p:nvSpPr>
        <p:spPr>
          <a:xfrm>
            <a:off x="2304876" y="4249628"/>
            <a:ext cx="889500" cy="701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46"/>
          <p:cNvCxnSpPr>
            <a:cxnSpLocks/>
            <a:stCxn id="284" idx="3"/>
            <a:endCxn id="5" idx="1"/>
          </p:cNvCxnSpPr>
          <p:nvPr/>
        </p:nvCxnSpPr>
        <p:spPr>
          <a:xfrm>
            <a:off x="3897296" y="6143214"/>
            <a:ext cx="89755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17D56E7-2BCB-4B6E-BDB0-172A9E8F0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849" y="5554681"/>
            <a:ext cx="2705092" cy="11770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346</Words>
  <Application>Microsoft Office PowerPoint</Application>
  <PresentationFormat>Předvádění na obrazovce (4:3)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Montserrat</vt:lpstr>
      <vt:lpstr>Arial</vt:lpstr>
      <vt:lpstr>Helvetica Neue</vt:lpstr>
      <vt:lpstr>Times New Roman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9</cp:revision>
  <dcterms:modified xsi:type="dcterms:W3CDTF">2020-05-04T07:38:04Z</dcterms:modified>
</cp:coreProperties>
</file>