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4"/>
    <p:sldMasterId id="2147483694" r:id="rId5"/>
    <p:sldMasterId id="2147483695" r:id="rId6"/>
    <p:sldMasterId id="2147483696" r:id="rId7"/>
  </p:sldMasterIdLst>
  <p:notesMasterIdLst>
    <p:notesMasterId r:id="rId4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88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x="9144000" cy="6858000" type="screen4x3"/>
  <p:notesSz cx="6858000" cy="9144000"/>
  <p:embeddedFontLst>
    <p:embeddedFont>
      <p:font typeface="Helvetica Neue" panose="020B0604020202020204" charset="0"/>
      <p:regular r:id="rId42"/>
      <p:bold r:id="rId43"/>
      <p:italic r:id="rId44"/>
      <p:boldItalic r:id="rId45"/>
    </p:embeddedFont>
    <p:embeddedFont>
      <p:font typeface="Montserrat" panose="00000500000000000000" pitchFamily="2" charset="-18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9ABB0"/>
    <a:srgbClr val="115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5.fntdata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Novotný" userId="4c4758df-aeac-4cf7-8cbb-991075668da5" providerId="ADAL" clId="{660285F2-E38C-4CE3-844B-40C4A5F4A773}"/>
    <pc:docChg chg="undo custSel addSld modSld">
      <pc:chgData name="Jakub Novotný" userId="4c4758df-aeac-4cf7-8cbb-991075668da5" providerId="ADAL" clId="{660285F2-E38C-4CE3-844B-40C4A5F4A773}" dt="2021-10-18T12:35:59.087" v="2349" actId="478"/>
      <pc:docMkLst>
        <pc:docMk/>
      </pc:docMkLst>
      <pc:sldChg chg="addSp delSp modSp mod">
        <pc:chgData name="Jakub Novotný" userId="4c4758df-aeac-4cf7-8cbb-991075668da5" providerId="ADAL" clId="{660285F2-E38C-4CE3-844B-40C4A5F4A773}" dt="2021-10-18T11:29:21.961" v="3" actId="1076"/>
        <pc:sldMkLst>
          <pc:docMk/>
          <pc:sldMk cId="0" sldId="256"/>
        </pc:sldMkLst>
        <pc:picChg chg="add mod">
          <ac:chgData name="Jakub Novotný" userId="4c4758df-aeac-4cf7-8cbb-991075668da5" providerId="ADAL" clId="{660285F2-E38C-4CE3-844B-40C4A5F4A773}" dt="2021-10-18T11:29:21.961" v="3" actId="1076"/>
          <ac:picMkLst>
            <pc:docMk/>
            <pc:sldMk cId="0" sldId="256"/>
            <ac:picMk id="3" creationId="{68C815ED-B953-4AE3-AE76-1DB334DFB5DD}"/>
          </ac:picMkLst>
        </pc:picChg>
        <pc:picChg chg="del">
          <ac:chgData name="Jakub Novotný" userId="4c4758df-aeac-4cf7-8cbb-991075668da5" providerId="ADAL" clId="{660285F2-E38C-4CE3-844B-40C4A5F4A773}" dt="2021-10-18T11:27:25.597" v="0" actId="478"/>
          <ac:picMkLst>
            <pc:docMk/>
            <pc:sldMk cId="0" sldId="256"/>
            <ac:picMk id="211" creationId="{00000000-0000-0000-0000-000000000000}"/>
          </ac:picMkLst>
        </pc:picChg>
      </pc:sldChg>
      <pc:sldChg chg="addSp delSp modSp mod">
        <pc:chgData name="Jakub Novotný" userId="4c4758df-aeac-4cf7-8cbb-991075668da5" providerId="ADAL" clId="{660285F2-E38C-4CE3-844B-40C4A5F4A773}" dt="2021-10-18T11:31:38.767" v="90" actId="20577"/>
        <pc:sldMkLst>
          <pc:docMk/>
          <pc:sldMk cId="0" sldId="259"/>
        </pc:sldMkLst>
        <pc:spChg chg="mod">
          <ac:chgData name="Jakub Novotný" userId="4c4758df-aeac-4cf7-8cbb-991075668da5" providerId="ADAL" clId="{660285F2-E38C-4CE3-844B-40C4A5F4A773}" dt="2021-10-18T11:30:35.114" v="29" actId="20577"/>
          <ac:spMkLst>
            <pc:docMk/>
            <pc:sldMk cId="0" sldId="259"/>
            <ac:spMk id="237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31:30.406" v="73" actId="113"/>
          <ac:spMkLst>
            <pc:docMk/>
            <pc:sldMk cId="0" sldId="259"/>
            <ac:spMk id="238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31:38.767" v="90" actId="20577"/>
          <ac:spMkLst>
            <pc:docMk/>
            <pc:sldMk cId="0" sldId="259"/>
            <ac:spMk id="239" creationId="{00000000-0000-0000-0000-000000000000}"/>
          </ac:spMkLst>
        </pc:spChg>
        <pc:picChg chg="add mod">
          <ac:chgData name="Jakub Novotný" userId="4c4758df-aeac-4cf7-8cbb-991075668da5" providerId="ADAL" clId="{660285F2-E38C-4CE3-844B-40C4A5F4A773}" dt="2021-10-18T11:31:19.784" v="71" actId="1076"/>
          <ac:picMkLst>
            <pc:docMk/>
            <pc:sldMk cId="0" sldId="259"/>
            <ac:picMk id="3" creationId="{3EC9A319-9E89-4A4F-9F9E-B30CEEE1B989}"/>
          </ac:picMkLst>
        </pc:picChg>
        <pc:picChg chg="del">
          <ac:chgData name="Jakub Novotný" userId="4c4758df-aeac-4cf7-8cbb-991075668da5" providerId="ADAL" clId="{660285F2-E38C-4CE3-844B-40C4A5F4A773}" dt="2021-10-18T11:29:35.434" v="4" actId="478"/>
          <ac:picMkLst>
            <pc:docMk/>
            <pc:sldMk cId="0" sldId="259"/>
            <ac:picMk id="241" creationId="{00000000-0000-0000-0000-000000000000}"/>
          </ac:picMkLst>
        </pc:picChg>
      </pc:sldChg>
      <pc:sldChg chg="addSp delSp modSp mod">
        <pc:chgData name="Jakub Novotný" userId="4c4758df-aeac-4cf7-8cbb-991075668da5" providerId="ADAL" clId="{660285F2-E38C-4CE3-844B-40C4A5F4A773}" dt="2021-10-18T11:35:20.688" v="148" actId="207"/>
        <pc:sldMkLst>
          <pc:docMk/>
          <pc:sldMk cId="0" sldId="260"/>
        </pc:sldMkLst>
        <pc:spChg chg="add del">
          <ac:chgData name="Jakub Novotný" userId="4c4758df-aeac-4cf7-8cbb-991075668da5" providerId="ADAL" clId="{660285F2-E38C-4CE3-844B-40C4A5F4A773}" dt="2021-10-18T11:34:38.938" v="126" actId="478"/>
          <ac:spMkLst>
            <pc:docMk/>
            <pc:sldMk cId="0" sldId="260"/>
            <ac:spMk id="2" creationId="{14F7CFA5-AF58-454D-880A-B1B6571E3A04}"/>
          </ac:spMkLst>
        </pc:spChg>
        <pc:spChg chg="add mod">
          <ac:chgData name="Jakub Novotný" userId="4c4758df-aeac-4cf7-8cbb-991075668da5" providerId="ADAL" clId="{660285F2-E38C-4CE3-844B-40C4A5F4A773}" dt="2021-10-18T11:35:00.901" v="129" actId="1076"/>
          <ac:spMkLst>
            <pc:docMk/>
            <pc:sldMk cId="0" sldId="260"/>
            <ac:spMk id="10" creationId="{63142D12-9770-49D2-B7C4-3044FA2C195D}"/>
          </ac:spMkLst>
        </pc:spChg>
        <pc:spChg chg="mod">
          <ac:chgData name="Jakub Novotný" userId="4c4758df-aeac-4cf7-8cbb-991075668da5" providerId="ADAL" clId="{660285F2-E38C-4CE3-844B-40C4A5F4A773}" dt="2021-10-18T11:35:12.637" v="146" actId="20577"/>
          <ac:spMkLst>
            <pc:docMk/>
            <pc:sldMk cId="0" sldId="260"/>
            <ac:spMk id="247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35:20.688" v="148" actId="207"/>
          <ac:spMkLst>
            <pc:docMk/>
            <pc:sldMk cId="0" sldId="260"/>
            <ac:spMk id="251" creationId="{00000000-0000-0000-0000-000000000000}"/>
          </ac:spMkLst>
        </pc:spChg>
        <pc:picChg chg="add mod">
          <ac:chgData name="Jakub Novotný" userId="4c4758df-aeac-4cf7-8cbb-991075668da5" providerId="ADAL" clId="{660285F2-E38C-4CE3-844B-40C4A5F4A773}" dt="2021-10-18T11:33:18.565" v="116" actId="1076"/>
          <ac:picMkLst>
            <pc:docMk/>
            <pc:sldMk cId="0" sldId="260"/>
            <ac:picMk id="9" creationId="{3E639F1A-CB2B-4FC7-B043-74F7DAD0A35B}"/>
          </ac:picMkLst>
        </pc:picChg>
        <pc:picChg chg="del">
          <ac:chgData name="Jakub Novotný" userId="4c4758df-aeac-4cf7-8cbb-991075668da5" providerId="ADAL" clId="{660285F2-E38C-4CE3-844B-40C4A5F4A773}" dt="2021-10-18T11:34:43.277" v="127" actId="478"/>
          <ac:picMkLst>
            <pc:docMk/>
            <pc:sldMk cId="0" sldId="260"/>
            <ac:picMk id="248" creationId="{00000000-0000-0000-0000-000000000000}"/>
          </ac:picMkLst>
        </pc:picChg>
        <pc:picChg chg="del">
          <ac:chgData name="Jakub Novotný" userId="4c4758df-aeac-4cf7-8cbb-991075668da5" providerId="ADAL" clId="{660285F2-E38C-4CE3-844B-40C4A5F4A773}" dt="2021-10-18T11:31:52.390" v="91" actId="478"/>
          <ac:picMkLst>
            <pc:docMk/>
            <pc:sldMk cId="0" sldId="260"/>
            <ac:picMk id="252" creationId="{00000000-0000-0000-0000-000000000000}"/>
          </ac:picMkLst>
        </pc:picChg>
      </pc:sldChg>
      <pc:sldChg chg="addSp delSp modSp mod">
        <pc:chgData name="Jakub Novotný" userId="4c4758df-aeac-4cf7-8cbb-991075668da5" providerId="ADAL" clId="{660285F2-E38C-4CE3-844B-40C4A5F4A773}" dt="2021-10-18T11:48:45.961" v="202" actId="14100"/>
        <pc:sldMkLst>
          <pc:docMk/>
          <pc:sldMk cId="0" sldId="261"/>
        </pc:sldMkLst>
        <pc:spChg chg="mod">
          <ac:chgData name="Jakub Novotný" userId="4c4758df-aeac-4cf7-8cbb-991075668da5" providerId="ADAL" clId="{660285F2-E38C-4CE3-844B-40C4A5F4A773}" dt="2021-10-18T11:48:12.534" v="197" actId="1076"/>
          <ac:spMkLst>
            <pc:docMk/>
            <pc:sldMk cId="0" sldId="261"/>
            <ac:spMk id="261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39:01.682" v="175" actId="14100"/>
          <ac:spMkLst>
            <pc:docMk/>
            <pc:sldMk cId="0" sldId="261"/>
            <ac:spMk id="262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48:31.294" v="200" actId="1076"/>
          <ac:spMkLst>
            <pc:docMk/>
            <pc:sldMk cId="0" sldId="261"/>
            <ac:spMk id="265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48:20.468" v="198" actId="1076"/>
          <ac:spMkLst>
            <pc:docMk/>
            <pc:sldMk cId="0" sldId="261"/>
            <ac:spMk id="266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1:38:53.311" v="173" actId="1076"/>
          <ac:picMkLst>
            <pc:docMk/>
            <pc:sldMk cId="0" sldId="261"/>
            <ac:picMk id="3" creationId="{7AC46346-AD08-442C-9713-7CD4DB535BE3}"/>
          </ac:picMkLst>
        </pc:picChg>
        <pc:picChg chg="del">
          <ac:chgData name="Jakub Novotný" userId="4c4758df-aeac-4cf7-8cbb-991075668da5" providerId="ADAL" clId="{660285F2-E38C-4CE3-844B-40C4A5F4A773}" dt="2021-10-18T11:36:39.218" v="150" actId="478"/>
          <ac:picMkLst>
            <pc:docMk/>
            <pc:sldMk cId="0" sldId="261"/>
            <ac:picMk id="257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1:48:45.961" v="202" actId="14100"/>
          <ac:cxnSpMkLst>
            <pc:docMk/>
            <pc:sldMk cId="0" sldId="261"/>
            <ac:cxnSpMk id="260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1:48:39.300" v="201" actId="14100"/>
          <ac:cxnSpMkLst>
            <pc:docMk/>
            <pc:sldMk cId="0" sldId="261"/>
            <ac:cxnSpMk id="264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1:54:04.849" v="250" actId="14100"/>
        <pc:sldMkLst>
          <pc:docMk/>
          <pc:sldMk cId="0" sldId="262"/>
        </pc:sldMkLst>
        <pc:spChg chg="mod">
          <ac:chgData name="Jakub Novotný" userId="4c4758df-aeac-4cf7-8cbb-991075668da5" providerId="ADAL" clId="{660285F2-E38C-4CE3-844B-40C4A5F4A773}" dt="2021-10-18T11:52:15.381" v="237" actId="1076"/>
          <ac:spMkLst>
            <pc:docMk/>
            <pc:sldMk cId="0" sldId="262"/>
            <ac:spMk id="275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51:51.732" v="232" actId="1076"/>
          <ac:spMkLst>
            <pc:docMk/>
            <pc:sldMk cId="0" sldId="262"/>
            <ac:spMk id="277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53:03.733" v="246" actId="14100"/>
          <ac:spMkLst>
            <pc:docMk/>
            <pc:sldMk cId="0" sldId="262"/>
            <ac:spMk id="280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54:04.849" v="250" actId="14100"/>
          <ac:spMkLst>
            <pc:docMk/>
            <pc:sldMk cId="0" sldId="262"/>
            <ac:spMk id="282" creationId="{00000000-0000-0000-0000-000000000000}"/>
          </ac:spMkLst>
        </pc:spChg>
        <pc:picChg chg="add ord">
          <ac:chgData name="Jakub Novotný" userId="4c4758df-aeac-4cf7-8cbb-991075668da5" providerId="ADAL" clId="{660285F2-E38C-4CE3-844B-40C4A5F4A773}" dt="2021-10-18T11:51:44.569" v="231" actId="171"/>
          <ac:picMkLst>
            <pc:docMk/>
            <pc:sldMk cId="0" sldId="262"/>
            <ac:picMk id="3" creationId="{54F9207A-58FB-41F2-8929-8256693A402A}"/>
          </ac:picMkLst>
        </pc:picChg>
        <pc:picChg chg="del">
          <ac:chgData name="Jakub Novotný" userId="4c4758df-aeac-4cf7-8cbb-991075668da5" providerId="ADAL" clId="{660285F2-E38C-4CE3-844B-40C4A5F4A773}" dt="2021-10-18T11:50:31.285" v="215" actId="478"/>
          <ac:picMkLst>
            <pc:docMk/>
            <pc:sldMk cId="0" sldId="262"/>
            <ac:picMk id="273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1:52:24.485" v="239" actId="14100"/>
          <ac:cxnSpMkLst>
            <pc:docMk/>
            <pc:sldMk cId="0" sldId="262"/>
            <ac:cxnSpMk id="274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1:51:56.581" v="233" actId="14100"/>
          <ac:cxnSpMkLst>
            <pc:docMk/>
            <pc:sldMk cId="0" sldId="262"/>
            <ac:cxnSpMk id="276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1:53:17.722" v="248" actId="14100"/>
          <ac:cxnSpMkLst>
            <pc:docMk/>
            <pc:sldMk cId="0" sldId="262"/>
            <ac:cxnSpMk id="278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1:54:04.849" v="250" actId="14100"/>
          <ac:cxnSpMkLst>
            <pc:docMk/>
            <pc:sldMk cId="0" sldId="262"/>
            <ac:cxnSpMk id="281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1:56:07.186" v="257" actId="14100"/>
        <pc:sldMkLst>
          <pc:docMk/>
          <pc:sldMk cId="0" sldId="263"/>
        </pc:sldMkLst>
        <pc:spChg chg="mod">
          <ac:chgData name="Jakub Novotný" userId="4c4758df-aeac-4cf7-8cbb-991075668da5" providerId="ADAL" clId="{660285F2-E38C-4CE3-844B-40C4A5F4A773}" dt="2021-10-18T11:56:03.873" v="256" actId="1076"/>
          <ac:spMkLst>
            <pc:docMk/>
            <pc:sldMk cId="0" sldId="263"/>
            <ac:spMk id="291" creationId="{00000000-0000-0000-0000-000000000000}"/>
          </ac:spMkLst>
        </pc:spChg>
        <pc:picChg chg="add ord">
          <ac:chgData name="Jakub Novotný" userId="4c4758df-aeac-4cf7-8cbb-991075668da5" providerId="ADAL" clId="{660285F2-E38C-4CE3-844B-40C4A5F4A773}" dt="2021-10-18T11:55:53.052" v="254" actId="171"/>
          <ac:picMkLst>
            <pc:docMk/>
            <pc:sldMk cId="0" sldId="263"/>
            <ac:picMk id="3" creationId="{70E66FE1-37EC-43D1-B831-451A037C241B}"/>
          </ac:picMkLst>
        </pc:picChg>
        <pc:picChg chg="del">
          <ac:chgData name="Jakub Novotný" userId="4c4758df-aeac-4cf7-8cbb-991075668da5" providerId="ADAL" clId="{660285F2-E38C-4CE3-844B-40C4A5F4A773}" dt="2021-10-18T11:55:47.961" v="251" actId="478"/>
          <ac:picMkLst>
            <pc:docMk/>
            <pc:sldMk cId="0" sldId="263"/>
            <ac:picMk id="287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1:56:07.186" v="257" actId="14100"/>
          <ac:cxnSpMkLst>
            <pc:docMk/>
            <pc:sldMk cId="0" sldId="263"/>
            <ac:cxnSpMk id="290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1:59:43.696" v="285" actId="1076"/>
        <pc:sldMkLst>
          <pc:docMk/>
          <pc:sldMk cId="0" sldId="264"/>
        </pc:sldMkLst>
        <pc:spChg chg="mod">
          <ac:chgData name="Jakub Novotný" userId="4c4758df-aeac-4cf7-8cbb-991075668da5" providerId="ADAL" clId="{660285F2-E38C-4CE3-844B-40C4A5F4A773}" dt="2021-10-18T11:57:19.213" v="266" actId="1076"/>
          <ac:spMkLst>
            <pc:docMk/>
            <pc:sldMk cId="0" sldId="264"/>
            <ac:spMk id="300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58:02.826" v="274" actId="1076"/>
          <ac:spMkLst>
            <pc:docMk/>
            <pc:sldMk cId="0" sldId="264"/>
            <ac:spMk id="301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1:59:43.696" v="285" actId="1076"/>
          <ac:spMkLst>
            <pc:docMk/>
            <pc:sldMk cId="0" sldId="264"/>
            <ac:spMk id="303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1:59:29.541" v="284" actId="1076"/>
          <ac:picMkLst>
            <pc:docMk/>
            <pc:sldMk cId="0" sldId="264"/>
            <ac:picMk id="3" creationId="{0D1556B0-1A98-42D9-8553-7517ABEFBFCD}"/>
          </ac:picMkLst>
        </pc:picChg>
        <pc:picChg chg="del">
          <ac:chgData name="Jakub Novotný" userId="4c4758df-aeac-4cf7-8cbb-991075668da5" providerId="ADAL" clId="{660285F2-E38C-4CE3-844B-40C4A5F4A773}" dt="2021-10-18T11:57:07.919" v="258" actId="478"/>
          <ac:picMkLst>
            <pc:docMk/>
            <pc:sldMk cId="0" sldId="264"/>
            <ac:picMk id="296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1:58:02.826" v="274" actId="1076"/>
          <ac:cxnSpMkLst>
            <pc:docMk/>
            <pc:sldMk cId="0" sldId="264"/>
            <ac:cxnSpMk id="299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1:59:23.213" v="282" actId="1076"/>
          <ac:cxnSpMkLst>
            <pc:docMk/>
            <pc:sldMk cId="0" sldId="264"/>
            <ac:cxnSpMk id="302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01:20.465" v="363" actId="1076"/>
        <pc:sldMkLst>
          <pc:docMk/>
          <pc:sldMk cId="0" sldId="265"/>
        </pc:sldMkLst>
        <pc:spChg chg="mod">
          <ac:chgData name="Jakub Novotný" userId="4c4758df-aeac-4cf7-8cbb-991075668da5" providerId="ADAL" clId="{660285F2-E38C-4CE3-844B-40C4A5F4A773}" dt="2021-10-18T12:01:20.465" v="363" actId="1076"/>
          <ac:spMkLst>
            <pc:docMk/>
            <pc:sldMk cId="0" sldId="265"/>
            <ac:spMk id="312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2:01:03.890" v="362" actId="1038"/>
          <ac:spMkLst>
            <pc:docMk/>
            <pc:sldMk cId="0" sldId="265"/>
            <ac:spMk id="313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00:31.516" v="291" actId="1076"/>
          <ac:picMkLst>
            <pc:docMk/>
            <pc:sldMk cId="0" sldId="265"/>
            <ac:picMk id="8" creationId="{78F9EE8A-0D43-4FB7-89DF-FE65F26FB499}"/>
          </ac:picMkLst>
        </pc:picChg>
        <pc:picChg chg="del">
          <ac:chgData name="Jakub Novotný" userId="4c4758df-aeac-4cf7-8cbb-991075668da5" providerId="ADAL" clId="{660285F2-E38C-4CE3-844B-40C4A5F4A773}" dt="2021-10-18T12:00:08.461" v="287" actId="478"/>
          <ac:picMkLst>
            <pc:docMk/>
            <pc:sldMk cId="0" sldId="265"/>
            <ac:picMk id="310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01:20.465" v="363" actId="1076"/>
          <ac:cxnSpMkLst>
            <pc:docMk/>
            <pc:sldMk cId="0" sldId="265"/>
            <ac:cxnSpMk id="311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03:38.882" v="489" actId="1037"/>
        <pc:sldMkLst>
          <pc:docMk/>
          <pc:sldMk cId="0" sldId="266"/>
        </pc:sldMkLst>
        <pc:spChg chg="mod">
          <ac:chgData name="Jakub Novotný" userId="4c4758df-aeac-4cf7-8cbb-991075668da5" providerId="ADAL" clId="{660285F2-E38C-4CE3-844B-40C4A5F4A773}" dt="2021-10-18T12:03:14.672" v="460" actId="1038"/>
          <ac:spMkLst>
            <pc:docMk/>
            <pc:sldMk cId="0" sldId="266"/>
            <ac:spMk id="325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2:02:30.085" v="386" actId="1038"/>
          <ac:spMkLst>
            <pc:docMk/>
            <pc:sldMk cId="0" sldId="266"/>
            <ac:spMk id="326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2:02:01.381" v="367" actId="1076"/>
          <ac:spMkLst>
            <pc:docMk/>
            <pc:sldMk cId="0" sldId="266"/>
            <ac:spMk id="328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02:11.598" v="369" actId="1076"/>
          <ac:picMkLst>
            <pc:docMk/>
            <pc:sldMk cId="0" sldId="266"/>
            <ac:picMk id="13" creationId="{FBCD34AD-9F8B-4E99-B228-4DCAA5BA7DE0}"/>
          </ac:picMkLst>
        </pc:picChg>
        <pc:picChg chg="del">
          <ac:chgData name="Jakub Novotný" userId="4c4758df-aeac-4cf7-8cbb-991075668da5" providerId="ADAL" clId="{660285F2-E38C-4CE3-844B-40C4A5F4A773}" dt="2021-10-18T12:01:43.352" v="365" actId="478"/>
          <ac:picMkLst>
            <pc:docMk/>
            <pc:sldMk cId="0" sldId="266"/>
            <ac:picMk id="320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03:38.882" v="489" actId="1037"/>
          <ac:cxnSpMkLst>
            <pc:docMk/>
            <pc:sldMk cId="0" sldId="266"/>
            <ac:cxnSpMk id="321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2:02:55.100" v="433" actId="14100"/>
          <ac:cxnSpMkLst>
            <pc:docMk/>
            <pc:sldMk cId="0" sldId="266"/>
            <ac:cxnSpMk id="327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05:21.032" v="532" actId="1035"/>
        <pc:sldMkLst>
          <pc:docMk/>
          <pc:sldMk cId="0" sldId="267"/>
        </pc:sldMkLst>
        <pc:spChg chg="mod">
          <ac:chgData name="Jakub Novotný" userId="4c4758df-aeac-4cf7-8cbb-991075668da5" providerId="ADAL" clId="{660285F2-E38C-4CE3-844B-40C4A5F4A773}" dt="2021-10-18T12:05:21.032" v="532" actId="1035"/>
          <ac:spMkLst>
            <pc:docMk/>
            <pc:sldMk cId="0" sldId="267"/>
            <ac:spMk id="340" creationId="{00000000-0000-0000-0000-000000000000}"/>
          </ac:spMkLst>
        </pc:spChg>
        <pc:picChg chg="add ord">
          <ac:chgData name="Jakub Novotný" userId="4c4758df-aeac-4cf7-8cbb-991075668da5" providerId="ADAL" clId="{660285F2-E38C-4CE3-844B-40C4A5F4A773}" dt="2021-10-18T12:04:50.270" v="493" actId="167"/>
          <ac:picMkLst>
            <pc:docMk/>
            <pc:sldMk cId="0" sldId="267"/>
            <ac:picMk id="3" creationId="{6922F68F-E9BB-4C88-8D6F-5F6092DE19FA}"/>
          </ac:picMkLst>
        </pc:picChg>
        <pc:picChg chg="del">
          <ac:chgData name="Jakub Novotný" userId="4c4758df-aeac-4cf7-8cbb-991075668da5" providerId="ADAL" clId="{660285F2-E38C-4CE3-844B-40C4A5F4A773}" dt="2021-10-18T12:04:37.796" v="490" actId="478"/>
          <ac:picMkLst>
            <pc:docMk/>
            <pc:sldMk cId="0" sldId="267"/>
            <ac:picMk id="333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05:12.469" v="495" actId="14100"/>
          <ac:cxnSpMkLst>
            <pc:docMk/>
            <pc:sldMk cId="0" sldId="267"/>
            <ac:cxnSpMk id="338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2:05:21.032" v="532" actId="1035"/>
          <ac:cxnSpMkLst>
            <pc:docMk/>
            <pc:sldMk cId="0" sldId="267"/>
            <ac:cxnSpMk id="339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06:39.729" v="596" actId="1038"/>
        <pc:sldMkLst>
          <pc:docMk/>
          <pc:sldMk cId="0" sldId="268"/>
        </pc:sldMkLst>
        <pc:spChg chg="mod">
          <ac:chgData name="Jakub Novotný" userId="4c4758df-aeac-4cf7-8cbb-991075668da5" providerId="ADAL" clId="{660285F2-E38C-4CE3-844B-40C4A5F4A773}" dt="2021-10-18T12:06:23.160" v="538" actId="14100"/>
          <ac:spMkLst>
            <pc:docMk/>
            <pc:sldMk cId="0" sldId="268"/>
            <ac:spMk id="350" creationId="{00000000-0000-0000-0000-000000000000}"/>
          </ac:spMkLst>
        </pc:spChg>
        <pc:picChg chg="add ord">
          <ac:chgData name="Jakub Novotný" userId="4c4758df-aeac-4cf7-8cbb-991075668da5" providerId="ADAL" clId="{660285F2-E38C-4CE3-844B-40C4A5F4A773}" dt="2021-10-18T12:06:11.242" v="535" actId="167"/>
          <ac:picMkLst>
            <pc:docMk/>
            <pc:sldMk cId="0" sldId="268"/>
            <ac:picMk id="3" creationId="{A75C3902-EAC3-40BD-907C-79C47E4BF316}"/>
          </ac:picMkLst>
        </pc:picChg>
        <pc:picChg chg="del">
          <ac:chgData name="Jakub Novotný" userId="4c4758df-aeac-4cf7-8cbb-991075668da5" providerId="ADAL" clId="{660285F2-E38C-4CE3-844B-40C4A5F4A773}" dt="2021-10-18T12:06:06.091" v="533" actId="478"/>
          <ac:picMkLst>
            <pc:docMk/>
            <pc:sldMk cId="0" sldId="268"/>
            <ac:picMk id="345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06:39.729" v="596" actId="1038"/>
          <ac:cxnSpMkLst>
            <pc:docMk/>
            <pc:sldMk cId="0" sldId="268"/>
            <ac:cxnSpMk id="351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08:27.301" v="647" actId="14100"/>
        <pc:sldMkLst>
          <pc:docMk/>
          <pc:sldMk cId="0" sldId="273"/>
        </pc:sldMkLst>
        <pc:picChg chg="add mod ord">
          <ac:chgData name="Jakub Novotný" userId="4c4758df-aeac-4cf7-8cbb-991075668da5" providerId="ADAL" clId="{660285F2-E38C-4CE3-844B-40C4A5F4A773}" dt="2021-10-18T12:07:56.699" v="600" actId="1076"/>
          <ac:picMkLst>
            <pc:docMk/>
            <pc:sldMk cId="0" sldId="273"/>
            <ac:picMk id="10" creationId="{C5613F52-C4CB-4DCF-9A7A-5A8BE747418D}"/>
          </ac:picMkLst>
        </pc:picChg>
        <pc:picChg chg="del">
          <ac:chgData name="Jakub Novotný" userId="4c4758df-aeac-4cf7-8cbb-991075668da5" providerId="ADAL" clId="{660285F2-E38C-4CE3-844B-40C4A5F4A773}" dt="2021-10-18T12:07:43.258" v="597" actId="478"/>
          <ac:picMkLst>
            <pc:docMk/>
            <pc:sldMk cId="0" sldId="273"/>
            <ac:picMk id="395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08:27.301" v="647" actId="14100"/>
          <ac:cxnSpMkLst>
            <pc:docMk/>
            <pc:sldMk cId="0" sldId="273"/>
            <ac:cxnSpMk id="396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2:08:17.352" v="645" actId="14100"/>
          <ac:cxnSpMkLst>
            <pc:docMk/>
            <pc:sldMk cId="0" sldId="273"/>
            <ac:cxnSpMk id="399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10:32.467" v="782" actId="14100"/>
        <pc:sldMkLst>
          <pc:docMk/>
          <pc:sldMk cId="0" sldId="274"/>
        </pc:sldMkLst>
        <pc:spChg chg="mod">
          <ac:chgData name="Jakub Novotný" userId="4c4758df-aeac-4cf7-8cbb-991075668da5" providerId="ADAL" clId="{660285F2-E38C-4CE3-844B-40C4A5F4A773}" dt="2021-10-18T12:10:00.703" v="741" actId="1037"/>
          <ac:spMkLst>
            <pc:docMk/>
            <pc:sldMk cId="0" sldId="274"/>
            <ac:spMk id="409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09:20.478" v="651" actId="1076"/>
          <ac:picMkLst>
            <pc:docMk/>
            <pc:sldMk cId="0" sldId="274"/>
            <ac:picMk id="3" creationId="{E8D3970B-10F7-4F55-B5B5-0842C6D9CAE9}"/>
          </ac:picMkLst>
        </pc:picChg>
        <pc:picChg chg="del">
          <ac:chgData name="Jakub Novotný" userId="4c4758df-aeac-4cf7-8cbb-991075668da5" providerId="ADAL" clId="{660285F2-E38C-4CE3-844B-40C4A5F4A773}" dt="2021-10-18T12:09:13.961" v="648" actId="478"/>
          <ac:picMkLst>
            <pc:docMk/>
            <pc:sldMk cId="0" sldId="274"/>
            <ac:picMk id="407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10:12.477" v="757" actId="14100"/>
          <ac:cxnSpMkLst>
            <pc:docMk/>
            <pc:sldMk cId="0" sldId="274"/>
            <ac:cxnSpMk id="408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2:10:32.467" v="782" actId="14100"/>
          <ac:cxnSpMkLst>
            <pc:docMk/>
            <pc:sldMk cId="0" sldId="274"/>
            <ac:cxnSpMk id="414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2:09:44.783" v="697" actId="1036"/>
          <ac:cxnSpMkLst>
            <pc:docMk/>
            <pc:sldMk cId="0" sldId="274"/>
            <ac:cxnSpMk id="415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12:27.499" v="898" actId="1036"/>
        <pc:sldMkLst>
          <pc:docMk/>
          <pc:sldMk cId="0" sldId="275"/>
        </pc:sldMkLst>
        <pc:spChg chg="del mod">
          <ac:chgData name="Jakub Novotný" userId="4c4758df-aeac-4cf7-8cbb-991075668da5" providerId="ADAL" clId="{660285F2-E38C-4CE3-844B-40C4A5F4A773}" dt="2021-10-18T12:11:56.907" v="789" actId="478"/>
          <ac:spMkLst>
            <pc:docMk/>
            <pc:sldMk cId="0" sldId="275"/>
            <ac:spMk id="429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11:44.945" v="787" actId="1076"/>
          <ac:picMkLst>
            <pc:docMk/>
            <pc:sldMk cId="0" sldId="275"/>
            <ac:picMk id="3" creationId="{AA3A8F23-0474-4220-8BA5-1072460777E6}"/>
          </ac:picMkLst>
        </pc:picChg>
        <pc:picChg chg="del">
          <ac:chgData name="Jakub Novotný" userId="4c4758df-aeac-4cf7-8cbb-991075668da5" providerId="ADAL" clId="{660285F2-E38C-4CE3-844B-40C4A5F4A773}" dt="2021-10-18T12:11:16.775" v="783" actId="478"/>
          <ac:picMkLst>
            <pc:docMk/>
            <pc:sldMk cId="0" sldId="275"/>
            <ac:picMk id="422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12:08.289" v="844" actId="1035"/>
          <ac:cxnSpMkLst>
            <pc:docMk/>
            <pc:sldMk cId="0" sldId="275"/>
            <ac:cxnSpMk id="423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2:12:27.499" v="898" actId="1036"/>
          <ac:cxnSpMkLst>
            <pc:docMk/>
            <pc:sldMk cId="0" sldId="275"/>
            <ac:cxnSpMk id="431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13:52.233" v="959" actId="1036"/>
        <pc:sldMkLst>
          <pc:docMk/>
          <pc:sldMk cId="0" sldId="276"/>
        </pc:sldMkLst>
        <pc:spChg chg="mod">
          <ac:chgData name="Jakub Novotný" userId="4c4758df-aeac-4cf7-8cbb-991075668da5" providerId="ADAL" clId="{660285F2-E38C-4CE3-844B-40C4A5F4A773}" dt="2021-10-18T12:13:25.898" v="930" actId="1038"/>
          <ac:spMkLst>
            <pc:docMk/>
            <pc:sldMk cId="0" sldId="276"/>
            <ac:spMk id="443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13:42.774" v="933" actId="1076"/>
          <ac:picMkLst>
            <pc:docMk/>
            <pc:sldMk cId="0" sldId="276"/>
            <ac:picMk id="12" creationId="{4304EA58-24D2-49E8-B73F-FFDD7686A472}"/>
          </ac:picMkLst>
        </pc:picChg>
        <pc:picChg chg="del">
          <ac:chgData name="Jakub Novotný" userId="4c4758df-aeac-4cf7-8cbb-991075668da5" providerId="ADAL" clId="{660285F2-E38C-4CE3-844B-40C4A5F4A773}" dt="2021-10-18T12:12:53.644" v="899" actId="478"/>
          <ac:picMkLst>
            <pc:docMk/>
            <pc:sldMk cId="0" sldId="276"/>
            <ac:picMk id="436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13:52.233" v="959" actId="1036"/>
          <ac:cxnSpMkLst>
            <pc:docMk/>
            <pc:sldMk cId="0" sldId="276"/>
            <ac:cxnSpMk id="439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15:01.805" v="966" actId="14100"/>
        <pc:sldMkLst>
          <pc:docMk/>
          <pc:sldMk cId="0" sldId="277"/>
        </pc:sldMkLst>
        <pc:spChg chg="mod">
          <ac:chgData name="Jakub Novotný" userId="4c4758df-aeac-4cf7-8cbb-991075668da5" providerId="ADAL" clId="{660285F2-E38C-4CE3-844B-40C4A5F4A773}" dt="2021-10-18T12:14:55.945" v="965" actId="1076"/>
          <ac:spMkLst>
            <pc:docMk/>
            <pc:sldMk cId="0" sldId="277"/>
            <ac:spMk id="456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14:50.014" v="964" actId="167"/>
          <ac:picMkLst>
            <pc:docMk/>
            <pc:sldMk cId="0" sldId="277"/>
            <ac:picMk id="3" creationId="{F7A6F773-5EEF-41FA-9A16-75FCDE5C42A7}"/>
          </ac:picMkLst>
        </pc:picChg>
        <pc:picChg chg="del">
          <ac:chgData name="Jakub Novotný" userId="4c4758df-aeac-4cf7-8cbb-991075668da5" providerId="ADAL" clId="{660285F2-E38C-4CE3-844B-40C4A5F4A773}" dt="2021-10-18T12:14:31.093" v="960" actId="478"/>
          <ac:picMkLst>
            <pc:docMk/>
            <pc:sldMk cId="0" sldId="277"/>
            <ac:picMk id="452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15:01.805" v="966" actId="14100"/>
          <ac:cxnSpMkLst>
            <pc:docMk/>
            <pc:sldMk cId="0" sldId="277"/>
            <ac:cxnSpMk id="455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18:28.869" v="1267" actId="166"/>
        <pc:sldMkLst>
          <pc:docMk/>
          <pc:sldMk cId="0" sldId="279"/>
        </pc:sldMkLst>
        <pc:spChg chg="mod">
          <ac:chgData name="Jakub Novotný" userId="4c4758df-aeac-4cf7-8cbb-991075668da5" providerId="ADAL" clId="{660285F2-E38C-4CE3-844B-40C4A5F4A773}" dt="2021-10-18T12:16:47.306" v="1111" actId="1076"/>
          <ac:spMkLst>
            <pc:docMk/>
            <pc:sldMk cId="0" sldId="279"/>
            <ac:spMk id="477" creationId="{00000000-0000-0000-0000-000000000000}"/>
          </ac:spMkLst>
        </pc:spChg>
        <pc:spChg chg="mod ord">
          <ac:chgData name="Jakub Novotný" userId="4c4758df-aeac-4cf7-8cbb-991075668da5" providerId="ADAL" clId="{660285F2-E38C-4CE3-844B-40C4A5F4A773}" dt="2021-10-18T12:18:28.869" v="1267" actId="166"/>
          <ac:spMkLst>
            <pc:docMk/>
            <pc:sldMk cId="0" sldId="279"/>
            <ac:spMk id="479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17:28.976" v="1224" actId="1076"/>
          <ac:picMkLst>
            <pc:docMk/>
            <pc:sldMk cId="0" sldId="279"/>
            <ac:picMk id="3" creationId="{3348ECAC-CB37-4887-B325-04FD5CA98064}"/>
          </ac:picMkLst>
        </pc:picChg>
        <pc:picChg chg="del">
          <ac:chgData name="Jakub Novotný" userId="4c4758df-aeac-4cf7-8cbb-991075668da5" providerId="ADAL" clId="{660285F2-E38C-4CE3-844B-40C4A5F4A773}" dt="2021-10-18T12:15:30.913" v="967" actId="478"/>
          <ac:picMkLst>
            <pc:docMk/>
            <pc:sldMk cId="0" sldId="279"/>
            <ac:picMk id="473" creationId="{00000000-0000-0000-0000-000000000000}"/>
          </ac:picMkLst>
        </pc:picChg>
        <pc:cxnChg chg="add mod">
          <ac:chgData name="Jakub Novotný" userId="4c4758df-aeac-4cf7-8cbb-991075668da5" providerId="ADAL" clId="{660285F2-E38C-4CE3-844B-40C4A5F4A773}" dt="2021-10-18T12:18:04.622" v="1265" actId="14100"/>
          <ac:cxnSpMkLst>
            <pc:docMk/>
            <pc:sldMk cId="0" sldId="279"/>
            <ac:cxnSpMk id="14" creationId="{8DA955CD-3712-4755-8528-154DA7C4E530}"/>
          </ac:cxnSpMkLst>
        </pc:cxnChg>
        <pc:cxnChg chg="mod">
          <ac:chgData name="Jakub Novotný" userId="4c4758df-aeac-4cf7-8cbb-991075668da5" providerId="ADAL" clId="{660285F2-E38C-4CE3-844B-40C4A5F4A773}" dt="2021-10-18T12:16:26.001" v="1110" actId="1037"/>
          <ac:cxnSpMkLst>
            <pc:docMk/>
            <pc:sldMk cId="0" sldId="279"/>
            <ac:cxnSpMk id="474" creationId="{00000000-0000-0000-0000-000000000000}"/>
          </ac:cxnSpMkLst>
        </pc:cxnChg>
        <pc:cxnChg chg="del mod">
          <ac:chgData name="Jakub Novotný" userId="4c4758df-aeac-4cf7-8cbb-991075668da5" providerId="ADAL" clId="{660285F2-E38C-4CE3-844B-40C4A5F4A773}" dt="2021-10-18T12:17:20.418" v="1221" actId="478"/>
          <ac:cxnSpMkLst>
            <pc:docMk/>
            <pc:sldMk cId="0" sldId="279"/>
            <ac:cxnSpMk id="476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23:30.977" v="1305" actId="166"/>
        <pc:sldMkLst>
          <pc:docMk/>
          <pc:sldMk cId="0" sldId="280"/>
        </pc:sldMkLst>
        <pc:spChg chg="mod ord">
          <ac:chgData name="Jakub Novotný" userId="4c4758df-aeac-4cf7-8cbb-991075668da5" providerId="ADAL" clId="{660285F2-E38C-4CE3-844B-40C4A5F4A773}" dt="2021-10-18T12:23:30.977" v="1305" actId="166"/>
          <ac:spMkLst>
            <pc:docMk/>
            <pc:sldMk cId="0" sldId="280"/>
            <ac:spMk id="489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2:22:28.153" v="1297" actId="1076"/>
          <ac:spMkLst>
            <pc:docMk/>
            <pc:sldMk cId="0" sldId="280"/>
            <ac:spMk id="491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22:55.265" v="1301" actId="1076"/>
          <ac:picMkLst>
            <pc:docMk/>
            <pc:sldMk cId="0" sldId="280"/>
            <ac:picMk id="3" creationId="{62D7AB15-C57E-4B19-87F8-CFB78B43511F}"/>
          </ac:picMkLst>
        </pc:picChg>
        <pc:picChg chg="del">
          <ac:chgData name="Jakub Novotný" userId="4c4758df-aeac-4cf7-8cbb-991075668da5" providerId="ADAL" clId="{660285F2-E38C-4CE3-844B-40C4A5F4A773}" dt="2021-10-18T12:19:17.694" v="1268" actId="478"/>
          <ac:picMkLst>
            <pc:docMk/>
            <pc:sldMk cId="0" sldId="280"/>
            <ac:picMk id="484" creationId="{00000000-0000-0000-0000-000000000000}"/>
          </ac:picMkLst>
        </pc:picChg>
        <pc:cxnChg chg="add mod ord">
          <ac:chgData name="Jakub Novotný" userId="4c4758df-aeac-4cf7-8cbb-991075668da5" providerId="ADAL" clId="{660285F2-E38C-4CE3-844B-40C4A5F4A773}" dt="2021-10-18T12:21:37.960" v="1286" actId="171"/>
          <ac:cxnSpMkLst>
            <pc:docMk/>
            <pc:sldMk cId="0" sldId="280"/>
            <ac:cxnSpMk id="5" creationId="{79D98FF6-FADC-40E2-8D10-FB089B057A43}"/>
          </ac:cxnSpMkLst>
        </pc:cxnChg>
        <pc:cxnChg chg="add del">
          <ac:chgData name="Jakub Novotný" userId="4c4758df-aeac-4cf7-8cbb-991075668da5" providerId="ADAL" clId="{660285F2-E38C-4CE3-844B-40C4A5F4A773}" dt="2021-10-18T12:22:19.690" v="1295" actId="478"/>
          <ac:cxnSpMkLst>
            <pc:docMk/>
            <pc:sldMk cId="0" sldId="280"/>
            <ac:cxnSpMk id="7" creationId="{4A42FA0F-2C98-409F-8343-36B9A705EF21}"/>
          </ac:cxnSpMkLst>
        </pc:cxnChg>
        <pc:cxnChg chg="add mod">
          <ac:chgData name="Jakub Novotný" userId="4c4758df-aeac-4cf7-8cbb-991075668da5" providerId="ADAL" clId="{660285F2-E38C-4CE3-844B-40C4A5F4A773}" dt="2021-10-18T12:23:18.706" v="1303" actId="1582"/>
          <ac:cxnSpMkLst>
            <pc:docMk/>
            <pc:sldMk cId="0" sldId="280"/>
            <ac:cxnSpMk id="9" creationId="{17E63D66-9C64-4065-AF5F-20CD482ACC13}"/>
          </ac:cxnSpMkLst>
        </pc:cxnChg>
        <pc:cxnChg chg="add del mod">
          <ac:chgData name="Jakub Novotný" userId="4c4758df-aeac-4cf7-8cbb-991075668da5" providerId="ADAL" clId="{660285F2-E38C-4CE3-844B-40C4A5F4A773}" dt="2021-10-18T12:22:09.844" v="1293" actId="478"/>
          <ac:cxnSpMkLst>
            <pc:docMk/>
            <pc:sldMk cId="0" sldId="280"/>
            <ac:cxnSpMk id="17" creationId="{96393378-FEB3-40F2-B5B6-362B9A2D7271}"/>
          </ac:cxnSpMkLst>
        </pc:cxnChg>
        <pc:cxnChg chg="del mod">
          <ac:chgData name="Jakub Novotný" userId="4c4758df-aeac-4cf7-8cbb-991075668da5" providerId="ADAL" clId="{660285F2-E38C-4CE3-844B-40C4A5F4A773}" dt="2021-10-18T12:20:31.392" v="1278" actId="478"/>
          <ac:cxnSpMkLst>
            <pc:docMk/>
            <pc:sldMk cId="0" sldId="280"/>
            <ac:cxnSpMk id="488" creationId="{00000000-0000-0000-0000-000000000000}"/>
          </ac:cxnSpMkLst>
        </pc:cxnChg>
        <pc:cxnChg chg="del mod">
          <ac:chgData name="Jakub Novotný" userId="4c4758df-aeac-4cf7-8cbb-991075668da5" providerId="ADAL" clId="{660285F2-E38C-4CE3-844B-40C4A5F4A773}" dt="2021-10-18T12:19:53.344" v="1272" actId="478"/>
          <ac:cxnSpMkLst>
            <pc:docMk/>
            <pc:sldMk cId="0" sldId="280"/>
            <ac:cxnSpMk id="490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31:05.404" v="1392" actId="1035"/>
        <pc:sldMkLst>
          <pc:docMk/>
          <pc:sldMk cId="0" sldId="282"/>
        </pc:sldMkLst>
        <pc:spChg chg="mod">
          <ac:chgData name="Jakub Novotný" userId="4c4758df-aeac-4cf7-8cbb-991075668da5" providerId="ADAL" clId="{660285F2-E38C-4CE3-844B-40C4A5F4A773}" dt="2021-10-18T12:31:05.404" v="1392" actId="1035"/>
          <ac:spMkLst>
            <pc:docMk/>
            <pc:sldMk cId="0" sldId="282"/>
            <ac:spMk id="512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2:30:45.340" v="1373" actId="1037"/>
          <ac:spMkLst>
            <pc:docMk/>
            <pc:sldMk cId="0" sldId="282"/>
            <ac:spMk id="517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30:36.791" v="1310" actId="1076"/>
          <ac:picMkLst>
            <pc:docMk/>
            <pc:sldMk cId="0" sldId="282"/>
            <ac:picMk id="3" creationId="{CE5CEFC7-86F9-4A69-A37C-D9795FC79906}"/>
          </ac:picMkLst>
        </pc:picChg>
        <pc:picChg chg="del">
          <ac:chgData name="Jakub Novotný" userId="4c4758df-aeac-4cf7-8cbb-991075668da5" providerId="ADAL" clId="{660285F2-E38C-4CE3-844B-40C4A5F4A773}" dt="2021-10-18T12:30:03.793" v="1306" actId="478"/>
          <ac:picMkLst>
            <pc:docMk/>
            <pc:sldMk cId="0" sldId="282"/>
            <ac:picMk id="508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31:05.404" v="1392" actId="1035"/>
          <ac:cxnSpMkLst>
            <pc:docMk/>
            <pc:sldMk cId="0" sldId="282"/>
            <ac:cxnSpMk id="511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32:55.605" v="1448" actId="14100"/>
        <pc:sldMkLst>
          <pc:docMk/>
          <pc:sldMk cId="0" sldId="283"/>
        </pc:sldMkLst>
        <pc:spChg chg="mod">
          <ac:chgData name="Jakub Novotný" userId="4c4758df-aeac-4cf7-8cbb-991075668da5" providerId="ADAL" clId="{660285F2-E38C-4CE3-844B-40C4A5F4A773}" dt="2021-10-18T12:32:43.897" v="1430" actId="1035"/>
          <ac:spMkLst>
            <pc:docMk/>
            <pc:sldMk cId="0" sldId="283"/>
            <ac:spMk id="528" creationId="{00000000-0000-0000-0000-000000000000}"/>
          </ac:spMkLst>
        </pc:spChg>
        <pc:spChg chg="mod">
          <ac:chgData name="Jakub Novotný" userId="4c4758df-aeac-4cf7-8cbb-991075668da5" providerId="ADAL" clId="{660285F2-E38C-4CE3-844B-40C4A5F4A773}" dt="2021-10-18T12:32:43.897" v="1430" actId="1035"/>
          <ac:spMkLst>
            <pc:docMk/>
            <pc:sldMk cId="0" sldId="283"/>
            <ac:spMk id="530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32:25.046" v="1396" actId="1076"/>
          <ac:picMkLst>
            <pc:docMk/>
            <pc:sldMk cId="0" sldId="283"/>
            <ac:picMk id="3" creationId="{56DD878A-500A-4691-8980-7650F28D23D2}"/>
          </ac:picMkLst>
        </pc:picChg>
        <pc:picChg chg="del">
          <ac:chgData name="Jakub Novotný" userId="4c4758df-aeac-4cf7-8cbb-991075668da5" providerId="ADAL" clId="{660285F2-E38C-4CE3-844B-40C4A5F4A773}" dt="2021-10-18T12:31:49.133" v="1393" actId="478"/>
          <ac:picMkLst>
            <pc:docMk/>
            <pc:sldMk cId="0" sldId="283"/>
            <ac:picMk id="525" creationId="{00000000-0000-0000-0000-000000000000}"/>
          </ac:picMkLst>
        </pc:picChg>
        <pc:cxnChg chg="mod">
          <ac:chgData name="Jakub Novotný" userId="4c4758df-aeac-4cf7-8cbb-991075668da5" providerId="ADAL" clId="{660285F2-E38C-4CE3-844B-40C4A5F4A773}" dt="2021-10-18T12:32:43.897" v="1430" actId="1035"/>
          <ac:cxnSpMkLst>
            <pc:docMk/>
            <pc:sldMk cId="0" sldId="283"/>
            <ac:cxnSpMk id="527" creationId="{00000000-0000-0000-0000-000000000000}"/>
          </ac:cxnSpMkLst>
        </pc:cxnChg>
        <pc:cxnChg chg="mod">
          <ac:chgData name="Jakub Novotný" userId="4c4758df-aeac-4cf7-8cbb-991075668da5" providerId="ADAL" clId="{660285F2-E38C-4CE3-844B-40C4A5F4A773}" dt="2021-10-18T12:32:55.605" v="1448" actId="14100"/>
          <ac:cxnSpMkLst>
            <pc:docMk/>
            <pc:sldMk cId="0" sldId="283"/>
            <ac:cxnSpMk id="529" creationId="{00000000-0000-0000-0000-000000000000}"/>
          </ac:cxnSpMkLst>
        </pc:cxnChg>
      </pc:sldChg>
      <pc:sldChg chg="addSp delSp modSp mod">
        <pc:chgData name="Jakub Novotný" userId="4c4758df-aeac-4cf7-8cbb-991075668da5" providerId="ADAL" clId="{660285F2-E38C-4CE3-844B-40C4A5F4A773}" dt="2021-10-18T12:35:59.087" v="2349" actId="478"/>
        <pc:sldMkLst>
          <pc:docMk/>
          <pc:sldMk cId="0" sldId="284"/>
        </pc:sldMkLst>
        <pc:spChg chg="mod">
          <ac:chgData name="Jakub Novotný" userId="4c4758df-aeac-4cf7-8cbb-991075668da5" providerId="ADAL" clId="{660285F2-E38C-4CE3-844B-40C4A5F4A773}" dt="2021-10-18T12:35:57.134" v="2348" actId="1076"/>
          <ac:spMkLst>
            <pc:docMk/>
            <pc:sldMk cId="0" sldId="284"/>
            <ac:spMk id="541" creationId="{00000000-0000-0000-0000-000000000000}"/>
          </ac:spMkLst>
        </pc:spChg>
        <pc:picChg chg="add mod ord">
          <ac:chgData name="Jakub Novotný" userId="4c4758df-aeac-4cf7-8cbb-991075668da5" providerId="ADAL" clId="{660285F2-E38C-4CE3-844B-40C4A5F4A773}" dt="2021-10-18T12:35:49.107" v="2347" actId="1076"/>
          <ac:picMkLst>
            <pc:docMk/>
            <pc:sldMk cId="0" sldId="284"/>
            <ac:picMk id="3" creationId="{94AAE13D-52A4-4C13-872C-ACDFFC7DCE50}"/>
          </ac:picMkLst>
        </pc:picChg>
        <pc:picChg chg="del">
          <ac:chgData name="Jakub Novotný" userId="4c4758df-aeac-4cf7-8cbb-991075668da5" providerId="ADAL" clId="{660285F2-E38C-4CE3-844B-40C4A5F4A773}" dt="2021-10-18T12:33:37.962" v="1449" actId="478"/>
          <ac:picMkLst>
            <pc:docMk/>
            <pc:sldMk cId="0" sldId="284"/>
            <ac:picMk id="535" creationId="{00000000-0000-0000-0000-000000000000}"/>
          </ac:picMkLst>
        </pc:picChg>
        <pc:cxnChg chg="del mod">
          <ac:chgData name="Jakub Novotný" userId="4c4758df-aeac-4cf7-8cbb-991075668da5" providerId="ADAL" clId="{660285F2-E38C-4CE3-844B-40C4A5F4A773}" dt="2021-10-18T12:35:59.087" v="2349" actId="478"/>
          <ac:cxnSpMkLst>
            <pc:docMk/>
            <pc:sldMk cId="0" sldId="284"/>
            <ac:cxnSpMk id="540" creationId="{00000000-0000-0000-0000-000000000000}"/>
          </ac:cxnSpMkLst>
        </pc:cxnChg>
      </pc:sldChg>
      <pc:sldChg chg="addSp delSp modSp add mod">
        <pc:chgData name="Jakub Novotný" userId="4c4758df-aeac-4cf7-8cbb-991075668da5" providerId="ADAL" clId="{660285F2-E38C-4CE3-844B-40C4A5F4A773}" dt="2021-10-18T11:50:08.038" v="214" actId="478"/>
        <pc:sldMkLst>
          <pc:docMk/>
          <pc:sldMk cId="116062243" sldId="288"/>
        </pc:sldMkLst>
        <pc:spChg chg="mod">
          <ac:chgData name="Jakub Novotný" userId="4c4758df-aeac-4cf7-8cbb-991075668da5" providerId="ADAL" clId="{660285F2-E38C-4CE3-844B-40C4A5F4A773}" dt="2021-10-18T11:49:57.662" v="212" actId="1076"/>
          <ac:spMkLst>
            <pc:docMk/>
            <pc:sldMk cId="116062243" sldId="288"/>
            <ac:spMk id="261" creationId="{00000000-0000-0000-0000-000000000000}"/>
          </ac:spMkLst>
        </pc:spChg>
        <pc:spChg chg="del">
          <ac:chgData name="Jakub Novotný" userId="4c4758df-aeac-4cf7-8cbb-991075668da5" providerId="ADAL" clId="{660285F2-E38C-4CE3-844B-40C4A5F4A773}" dt="2021-10-18T11:50:08.038" v="214" actId="478"/>
          <ac:spMkLst>
            <pc:docMk/>
            <pc:sldMk cId="116062243" sldId="288"/>
            <ac:spMk id="262" creationId="{00000000-0000-0000-0000-000000000000}"/>
          </ac:spMkLst>
        </pc:spChg>
        <pc:spChg chg="del">
          <ac:chgData name="Jakub Novotný" userId="4c4758df-aeac-4cf7-8cbb-991075668da5" providerId="ADAL" clId="{660285F2-E38C-4CE3-844B-40C4A5F4A773}" dt="2021-10-18T11:49:44.941" v="208" actId="478"/>
          <ac:spMkLst>
            <pc:docMk/>
            <pc:sldMk cId="116062243" sldId="288"/>
            <ac:spMk id="265" creationId="{00000000-0000-0000-0000-000000000000}"/>
          </ac:spMkLst>
        </pc:spChg>
        <pc:spChg chg="del">
          <ac:chgData name="Jakub Novotný" userId="4c4758df-aeac-4cf7-8cbb-991075668da5" providerId="ADAL" clId="{660285F2-E38C-4CE3-844B-40C4A5F4A773}" dt="2021-10-18T11:49:43.788" v="207" actId="478"/>
          <ac:spMkLst>
            <pc:docMk/>
            <pc:sldMk cId="116062243" sldId="288"/>
            <ac:spMk id="266" creationId="{00000000-0000-0000-0000-000000000000}"/>
          </ac:spMkLst>
        </pc:spChg>
        <pc:picChg chg="del">
          <ac:chgData name="Jakub Novotný" userId="4c4758df-aeac-4cf7-8cbb-991075668da5" providerId="ADAL" clId="{660285F2-E38C-4CE3-844B-40C4A5F4A773}" dt="2021-10-18T11:48:57.085" v="204" actId="478"/>
          <ac:picMkLst>
            <pc:docMk/>
            <pc:sldMk cId="116062243" sldId="288"/>
            <ac:picMk id="3" creationId="{7AC46346-AD08-442C-9713-7CD4DB535BE3}"/>
          </ac:picMkLst>
        </pc:picChg>
        <pc:picChg chg="add mod ord">
          <ac:chgData name="Jakub Novotný" userId="4c4758df-aeac-4cf7-8cbb-991075668da5" providerId="ADAL" clId="{660285F2-E38C-4CE3-844B-40C4A5F4A773}" dt="2021-10-18T11:50:04.122" v="213" actId="167"/>
          <ac:picMkLst>
            <pc:docMk/>
            <pc:sldMk cId="116062243" sldId="288"/>
            <ac:picMk id="4" creationId="{E0E5154B-9598-437E-93DC-2EAB7FD724DD}"/>
          </ac:picMkLst>
        </pc:picChg>
        <pc:cxnChg chg="mod">
          <ac:chgData name="Jakub Novotný" userId="4c4758df-aeac-4cf7-8cbb-991075668da5" providerId="ADAL" clId="{660285F2-E38C-4CE3-844B-40C4A5F4A773}" dt="2021-10-18T11:49:57.662" v="212" actId="1076"/>
          <ac:cxnSpMkLst>
            <pc:docMk/>
            <pc:sldMk cId="116062243" sldId="288"/>
            <ac:cxnSpMk id="260" creationId="{00000000-0000-0000-0000-000000000000}"/>
          </ac:cxnSpMkLst>
        </pc:cxnChg>
        <pc:cxnChg chg="del mod">
          <ac:chgData name="Jakub Novotný" userId="4c4758df-aeac-4cf7-8cbb-991075668da5" providerId="ADAL" clId="{660285F2-E38C-4CE3-844B-40C4A5F4A773}" dt="2021-10-18T11:49:45.688" v="209" actId="478"/>
          <ac:cxnSpMkLst>
            <pc:docMk/>
            <pc:sldMk cId="116062243" sldId="288"/>
            <ac:cxnSpMk id="264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844ab1853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5844ab1853_0_78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94cc2a87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594cc2a871_0_2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a2aeb933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5a2aeb9339_0_2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a2aeb933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5a2aeb9339_0_4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844ab185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5844ab1853_0_1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844ab185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5844ab1853_0_2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844ab185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5844ab1853_0_17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844ab185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5844ab1853_0_4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844ab185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5844ab1853_0_5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85c0c58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85c0c58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844ab185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g5844ab1853_0_23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10450eb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10450eb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844ab1853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5844ab1853_0_29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844ab185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5844ab1853_0_31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844ab185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5844ab1853_0_32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5844ab1853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g5844ab1853_0_34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844ab1853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g5844ab1853_0_41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844ab1853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5844ab1853_0_47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844ab1853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g5844ab1853_0_48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844ab1853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5844ab1853_0_62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844ab1853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5844ab1853_0_50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844ab1853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g5844ab1853_0_52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94cc2a8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94cc2a871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5844ab1853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g5844ab1853_0_54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844ab1853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g5844ab1853_0_63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94224cdf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594224cdf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594224cdf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594224cdf9_0_11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5f19b57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55f19b5732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954ebc5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5954ebc592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79710973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5797109735_0_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79710973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5797109735_0_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97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5eea445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55eea4459f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844ab185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5844ab1853_0_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4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4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44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45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45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4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46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4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47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48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48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48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4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49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49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9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6A59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12"/>
            <a:ext cx="2281044" cy="11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0"/>
          <p:cNvSpPr txBox="1"/>
          <p:nvPr/>
        </p:nvSpPr>
        <p:spPr>
          <a:xfrm>
            <a:off x="1277100" y="1204650"/>
            <a:ext cx="4733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50"/>
          <p:cNvPicPr preferRelativeResize="0"/>
          <p:nvPr/>
        </p:nvPicPr>
        <p:blipFill rotWithShape="1">
          <a:blip r:embed="rId4">
            <a:alphaModFix/>
          </a:blip>
          <a:srcRect b="44487"/>
          <a:stretch/>
        </p:blipFill>
        <p:spPr>
          <a:xfrm>
            <a:off x="0" y="4795525"/>
            <a:ext cx="7705726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0"/>
          <p:cNvSpPr/>
          <p:nvPr/>
        </p:nvSpPr>
        <p:spPr>
          <a:xfrm>
            <a:off x="3044500" y="5685463"/>
            <a:ext cx="615600" cy="605700"/>
          </a:xfrm>
          <a:prstGeom prst="ellipse">
            <a:avLst/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50"/>
          <p:cNvSpPr txBox="1"/>
          <p:nvPr/>
        </p:nvSpPr>
        <p:spPr>
          <a:xfrm>
            <a:off x="409200" y="5776500"/>
            <a:ext cx="29922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Úvodní lekce</a:t>
            </a:r>
            <a:endParaRPr sz="25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50"/>
          <p:cNvSpPr txBox="1"/>
          <p:nvPr/>
        </p:nvSpPr>
        <p:spPr>
          <a:xfrm>
            <a:off x="436950" y="4905000"/>
            <a:ext cx="88890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5000" b="1" dirty="0">
                <a:latin typeface="Montserrat"/>
                <a:ea typeface="Montserrat"/>
                <a:cs typeface="Montserrat"/>
                <a:sym typeface="Montserrat"/>
              </a:rPr>
              <a:t>Představení</a:t>
            </a:r>
            <a:endParaRPr sz="50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5900" y="2628900"/>
            <a:ext cx="2004625" cy="422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8C815ED-B953-4AE3-AE76-1DB334DFB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779" y="1327772"/>
            <a:ext cx="4288442" cy="31570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D1556B0-1A98-42D9-8553-7517ABEFB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63"/>
            <a:ext cx="9144000" cy="5003818"/>
          </a:xfrm>
          <a:prstGeom prst="rect">
            <a:avLst/>
          </a:prstGeom>
        </p:spPr>
      </p:pic>
      <p:sp>
        <p:nvSpPr>
          <p:cNvPr id="298" name="Google Shape;298;p58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</a:p>
        </p:txBody>
      </p:sp>
      <p:cxnSp>
        <p:nvCxnSpPr>
          <p:cNvPr id="299" name="Google Shape;299;p58"/>
          <p:cNvCxnSpPr>
            <a:cxnSpLocks/>
            <a:stCxn id="300" idx="1"/>
            <a:endCxn id="301" idx="6"/>
          </p:cNvCxnSpPr>
          <p:nvPr/>
        </p:nvCxnSpPr>
        <p:spPr>
          <a:xfrm flipH="1" flipV="1">
            <a:off x="4105469" y="1273403"/>
            <a:ext cx="1595842" cy="2505997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0" name="Google Shape;300;p58"/>
          <p:cNvSpPr/>
          <p:nvPr/>
        </p:nvSpPr>
        <p:spPr>
          <a:xfrm>
            <a:off x="5701311" y="3429000"/>
            <a:ext cx="2102955" cy="700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Konzole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Textové výstupy</a:t>
            </a:r>
            <a:endParaRPr sz="1800" dirty="0"/>
          </a:p>
        </p:txBody>
      </p:sp>
      <p:sp>
        <p:nvSpPr>
          <p:cNvPr id="301" name="Google Shape;301;p58"/>
          <p:cNvSpPr/>
          <p:nvPr/>
        </p:nvSpPr>
        <p:spPr>
          <a:xfrm>
            <a:off x="3464633" y="952563"/>
            <a:ext cx="640836" cy="641680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2" name="Google Shape;302;p58"/>
          <p:cNvCxnSpPr>
            <a:cxnSpLocks/>
          </p:cNvCxnSpPr>
          <p:nvPr/>
        </p:nvCxnSpPr>
        <p:spPr>
          <a:xfrm flipH="1" flipV="1">
            <a:off x="3782074" y="1600864"/>
            <a:ext cx="211128" cy="3286477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58"/>
          <p:cNvSpPr/>
          <p:nvPr/>
        </p:nvSpPr>
        <p:spPr>
          <a:xfrm>
            <a:off x="3464633" y="4630229"/>
            <a:ext cx="1296862" cy="954368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Otevření a zavření konzole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8F9EE8A-0D43-4FB7-89DF-FE65F26FB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950"/>
            <a:ext cx="9144000" cy="4244017"/>
          </a:xfrm>
          <a:prstGeom prst="rect">
            <a:avLst/>
          </a:prstGeom>
        </p:spPr>
      </p:pic>
      <p:pic>
        <p:nvPicPr>
          <p:cNvPr id="308" name="Google Shape;308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9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</a:p>
        </p:txBody>
      </p:sp>
      <p:cxnSp>
        <p:nvCxnSpPr>
          <p:cNvPr id="311" name="Google Shape;311;p59"/>
          <p:cNvCxnSpPr>
            <a:stCxn id="312" idx="2"/>
            <a:endCxn id="313" idx="2"/>
          </p:cNvCxnSpPr>
          <p:nvPr/>
        </p:nvCxnSpPr>
        <p:spPr>
          <a:xfrm flipV="1">
            <a:off x="4642070" y="1744700"/>
            <a:ext cx="0" cy="33026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2" name="Google Shape;312;p59"/>
          <p:cNvSpPr/>
          <p:nvPr/>
        </p:nvSpPr>
        <p:spPr>
          <a:xfrm>
            <a:off x="2950970" y="4022800"/>
            <a:ext cx="3382200" cy="1024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RUN: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Spouští programy v pracovním prostoru</a:t>
            </a:r>
            <a:endParaRPr sz="1800" dirty="0"/>
          </a:p>
        </p:txBody>
      </p:sp>
      <p:sp>
        <p:nvSpPr>
          <p:cNvPr id="313" name="Google Shape;313;p59"/>
          <p:cNvSpPr/>
          <p:nvPr/>
        </p:nvSpPr>
        <p:spPr>
          <a:xfrm>
            <a:off x="4642070" y="1446950"/>
            <a:ext cx="2817846" cy="595500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BCD34AD-9F8B-4E99-B228-4DCAA5BA7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117"/>
            <a:ext cx="9144000" cy="4244017"/>
          </a:xfrm>
          <a:prstGeom prst="rect">
            <a:avLst/>
          </a:prstGeom>
        </p:spPr>
      </p:pic>
      <p:pic>
        <p:nvPicPr>
          <p:cNvPr id="318" name="Google Shape;31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0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</a:p>
        </p:txBody>
      </p:sp>
      <p:cxnSp>
        <p:nvCxnSpPr>
          <p:cNvPr id="321" name="Google Shape;321;p60"/>
          <p:cNvCxnSpPr>
            <a:cxnSpLocks/>
          </p:cNvCxnSpPr>
          <p:nvPr/>
        </p:nvCxnSpPr>
        <p:spPr>
          <a:xfrm flipV="1">
            <a:off x="6599477" y="1752312"/>
            <a:ext cx="1190400" cy="2164831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2" name="Google Shape;322;p60"/>
          <p:cNvSpPr/>
          <p:nvPr/>
        </p:nvSpPr>
        <p:spPr>
          <a:xfrm>
            <a:off x="4445391" y="2998275"/>
            <a:ext cx="2228734" cy="12690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ADD DEVICE: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Seznam zařízení která mohou být přidána</a:t>
            </a:r>
            <a:endParaRPr sz="1800" dirty="0"/>
          </a:p>
        </p:txBody>
      </p:sp>
      <p:sp>
        <p:nvSpPr>
          <p:cNvPr id="323" name="Google Shape;323;p60"/>
          <p:cNvSpPr/>
          <p:nvPr/>
        </p:nvSpPr>
        <p:spPr>
          <a:xfrm>
            <a:off x="1581625" y="4946900"/>
            <a:ext cx="5874252" cy="1269000"/>
          </a:xfrm>
          <a:prstGeom prst="wedgeRoundRectCallout">
            <a:avLst>
              <a:gd name="adj1" fmla="val -60449"/>
              <a:gd name="adj2" fmla="val -11094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Pomocí tohoto tlačítka se přidají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bloky SAM Labs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cs-CZ" sz="1800" b="1" dirty="0" err="1">
                <a:latin typeface="Montserrat"/>
                <a:ea typeface="Montserrat"/>
                <a:cs typeface="Montserrat"/>
                <a:sym typeface="Montserrat"/>
              </a:rPr>
              <a:t>Micro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: bit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. Více informací v příští úvodní lekci.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4" name="Google Shape;324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99752" y="4758471"/>
            <a:ext cx="995200" cy="209952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0"/>
          <p:cNvSpPr/>
          <p:nvPr/>
        </p:nvSpPr>
        <p:spPr>
          <a:xfrm>
            <a:off x="7283403" y="1208941"/>
            <a:ext cx="1391916" cy="406200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60"/>
          <p:cNvSpPr/>
          <p:nvPr/>
        </p:nvSpPr>
        <p:spPr>
          <a:xfrm>
            <a:off x="3070042" y="1141441"/>
            <a:ext cx="951111" cy="541200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7" name="Google Shape;327;p60"/>
          <p:cNvCxnSpPr>
            <a:cxnSpLocks/>
            <a:stCxn id="328" idx="1"/>
            <a:endCxn id="326" idx="7"/>
          </p:cNvCxnSpPr>
          <p:nvPr/>
        </p:nvCxnSpPr>
        <p:spPr>
          <a:xfrm flipV="1">
            <a:off x="2390649" y="1745996"/>
            <a:ext cx="1076085" cy="773665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8" name="Google Shape;328;p60"/>
          <p:cNvSpPr/>
          <p:nvPr/>
        </p:nvSpPr>
        <p:spPr>
          <a:xfrm>
            <a:off x="1975516" y="2450008"/>
            <a:ext cx="1532757" cy="11899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Zařízení otevřete a zavřete zde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922F68F-E9BB-4C88-8D6F-5F6092DE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6876"/>
            <a:ext cx="9144000" cy="5024248"/>
          </a:xfrm>
          <a:prstGeom prst="rect">
            <a:avLst/>
          </a:prstGeom>
        </p:spPr>
      </p:pic>
      <p:sp>
        <p:nvSpPr>
          <p:cNvPr id="334" name="Google Shape;334;p61"/>
          <p:cNvSpPr/>
          <p:nvPr/>
        </p:nvSpPr>
        <p:spPr>
          <a:xfrm>
            <a:off x="1235725" y="5386525"/>
            <a:ext cx="4214100" cy="1147200"/>
          </a:xfrm>
          <a:prstGeom prst="wedgeRoundRectCallout">
            <a:avLst>
              <a:gd name="adj1" fmla="val -56117"/>
              <a:gd name="adj2" fmla="val -33507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Blok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„program start“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aktivuje veškerý kód umístěný pod ním, jakmile je program spuštěn (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RUN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5" name="Google Shape;33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2700" y="4675471"/>
            <a:ext cx="995200" cy="209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1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</a:p>
        </p:txBody>
      </p:sp>
      <p:cxnSp>
        <p:nvCxnSpPr>
          <p:cNvPr id="338" name="Google Shape;338;p61"/>
          <p:cNvCxnSpPr>
            <a:cxnSpLocks/>
          </p:cNvCxnSpPr>
          <p:nvPr/>
        </p:nvCxnSpPr>
        <p:spPr>
          <a:xfrm>
            <a:off x="815675" y="1596267"/>
            <a:ext cx="1414341" cy="297847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9" name="Google Shape;339;p61"/>
          <p:cNvCxnSpPr/>
          <p:nvPr/>
        </p:nvCxnSpPr>
        <p:spPr>
          <a:xfrm rot="10800000">
            <a:off x="2574276" y="2397711"/>
            <a:ext cx="24300" cy="11631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0" name="Google Shape;340;p61"/>
          <p:cNvSpPr/>
          <p:nvPr/>
        </p:nvSpPr>
        <p:spPr>
          <a:xfrm>
            <a:off x="2436400" y="3562111"/>
            <a:ext cx="3530299" cy="776329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Klikněte a přetáhněte blok na pracovní plochu.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75C3902-EAC3-40BD-907C-79C47E4BF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313"/>
            <a:ext cx="9144000" cy="5043374"/>
          </a:xfrm>
          <a:prstGeom prst="rect">
            <a:avLst/>
          </a:prstGeom>
        </p:spPr>
      </p:pic>
      <p:pic>
        <p:nvPicPr>
          <p:cNvPr id="346" name="Google Shape;346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62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</a:p>
        </p:txBody>
      </p:sp>
      <p:sp>
        <p:nvSpPr>
          <p:cNvPr id="348" name="Google Shape;348;p62"/>
          <p:cNvSpPr/>
          <p:nvPr/>
        </p:nvSpPr>
        <p:spPr>
          <a:xfrm>
            <a:off x="1359150" y="5293225"/>
            <a:ext cx="5201700" cy="1263900"/>
          </a:xfrm>
          <a:prstGeom prst="wedgeRoundRectCallout">
            <a:avLst>
              <a:gd name="adj1" fmla="val -56044"/>
              <a:gd name="adj2" fmla="val -13903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Všimněte si, že blok „spuštění programu“ je nyní na kartě zastíněn, protože tento blok můžete použít pouze jednou.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9" name="Google Shape;34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2699" y="4886700"/>
            <a:ext cx="895066" cy="1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2"/>
          <p:cNvSpPr/>
          <p:nvPr/>
        </p:nvSpPr>
        <p:spPr>
          <a:xfrm>
            <a:off x="1070997" y="1260990"/>
            <a:ext cx="1420276" cy="773083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1" name="Google Shape;351;p62"/>
          <p:cNvCxnSpPr/>
          <p:nvPr/>
        </p:nvCxnSpPr>
        <p:spPr>
          <a:xfrm>
            <a:off x="2504134" y="1657141"/>
            <a:ext cx="1986199" cy="1563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3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</a:p>
        </p:txBody>
      </p:sp>
      <p:sp>
        <p:nvSpPr>
          <p:cNvPr id="358" name="Google Shape;358;p63"/>
          <p:cNvSpPr/>
          <p:nvPr/>
        </p:nvSpPr>
        <p:spPr>
          <a:xfrm>
            <a:off x="2921550" y="2599775"/>
            <a:ext cx="5752800" cy="3073800"/>
          </a:xfrm>
          <a:prstGeom prst="wedgeRoundRectCallout">
            <a:avLst>
              <a:gd name="adj1" fmla="val -58246"/>
              <a:gd name="adj2" fmla="val -4934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Když jsou dva bloky připojeny k sobě, uslyšíte zvuk spojení (SNAP = spojení bloků).</a:t>
            </a:r>
          </a:p>
          <a:p>
            <a:pPr lvl="0">
              <a:lnSpc>
                <a:spcPct val="115000"/>
              </a:lnSpc>
            </a:pPr>
            <a:endParaRPr lang="cs-CZ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V kurzu </a:t>
            </a:r>
            <a:r>
              <a:rPr lang="cs-CZ" sz="2400" dirty="0" err="1">
                <a:latin typeface="Montserrat"/>
                <a:ea typeface="Montserrat"/>
                <a:cs typeface="Montserrat"/>
                <a:sym typeface="Montserrat"/>
              </a:rPr>
              <a:t>Learn</a:t>
            </a: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 to </a:t>
            </a:r>
            <a:r>
              <a:rPr lang="cs-CZ" sz="2400" dirty="0" err="1">
                <a:latin typeface="Montserrat"/>
                <a:ea typeface="Montserrat"/>
                <a:cs typeface="Montserrat"/>
                <a:sym typeface="Montserrat"/>
              </a:rPr>
              <a:t>Code</a:t>
            </a: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 používáme pro spojení bloků termín „</a:t>
            </a:r>
            <a:r>
              <a:rPr lang="cs-CZ" sz="2400" dirty="0" err="1">
                <a:latin typeface="Montserrat"/>
                <a:ea typeface="Montserrat"/>
                <a:cs typeface="Montserrat"/>
                <a:sym typeface="Montserrat"/>
              </a:rPr>
              <a:t>snap</a:t>
            </a: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“. 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9" name="Google Shape;35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9625" y="2164650"/>
            <a:ext cx="1980600" cy="41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3"/>
          <p:cNvSpPr txBox="1"/>
          <p:nvPr/>
        </p:nvSpPr>
        <p:spPr>
          <a:xfrm>
            <a:off x="255125" y="595500"/>
            <a:ext cx="77817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Připojení bloků („SNAP“)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4"/>
          <p:cNvSpPr/>
          <p:nvPr/>
        </p:nvSpPr>
        <p:spPr>
          <a:xfrm>
            <a:off x="226425" y="1789199"/>
            <a:ext cx="4228200" cy="3949749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Kolik bloků je v nabídce záložky 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‘General’?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64"/>
          <p:cNvSpPr/>
          <p:nvPr/>
        </p:nvSpPr>
        <p:spPr>
          <a:xfrm>
            <a:off x="5444197" y="0"/>
            <a:ext cx="3699628" cy="585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Kontrola porozumění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7" name="Google Shape;367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4"/>
          <p:cNvSpPr/>
          <p:nvPr/>
        </p:nvSpPr>
        <p:spPr>
          <a:xfrm>
            <a:off x="1886175" y="1119050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Q1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64"/>
          <p:cNvSpPr/>
          <p:nvPr/>
        </p:nvSpPr>
        <p:spPr>
          <a:xfrm>
            <a:off x="4684625" y="1789200"/>
            <a:ext cx="4228200" cy="394975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 se stane s blokem 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‘program start’ </a:t>
            </a: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nabídce, pokud je již využíván v pracovním prostoru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Zmizí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 zastíněn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Nic se nestane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64"/>
          <p:cNvSpPr/>
          <p:nvPr/>
        </p:nvSpPr>
        <p:spPr>
          <a:xfrm>
            <a:off x="6289825" y="1119050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Q2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"/>
          <p:cNvSpPr/>
          <p:nvPr/>
        </p:nvSpPr>
        <p:spPr>
          <a:xfrm>
            <a:off x="226425" y="1789200"/>
            <a:ext cx="4228200" cy="341970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Kolik bloků je v nabídce záložky ‘General’?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65"/>
          <p:cNvSpPr/>
          <p:nvPr/>
        </p:nvSpPr>
        <p:spPr>
          <a:xfrm>
            <a:off x="4684625" y="1789200"/>
            <a:ext cx="4228200" cy="334350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 se stane s blokem ‘program start’ v nabídce, pokud je již využíván v pracovním prostoru?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AutoNum type="alphaLcPeriod" startAt="2"/>
            </a:pP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 zastíněn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7" name="Google Shape;37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139" y="4435324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964" y="4483324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5"/>
          <p:cNvSpPr/>
          <p:nvPr/>
        </p:nvSpPr>
        <p:spPr>
          <a:xfrm>
            <a:off x="5444197" y="0"/>
            <a:ext cx="3699627" cy="585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Kontrola porozumění</a:t>
            </a:r>
          </a:p>
        </p:txBody>
      </p:sp>
      <p:sp>
        <p:nvSpPr>
          <p:cNvPr id="381" name="Google Shape;381;p65"/>
          <p:cNvSpPr/>
          <p:nvPr/>
        </p:nvSpPr>
        <p:spPr>
          <a:xfrm>
            <a:off x="1886175" y="1102575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A1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65"/>
          <p:cNvSpPr/>
          <p:nvPr/>
        </p:nvSpPr>
        <p:spPr>
          <a:xfrm>
            <a:off x="6269950" y="1102575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A2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6"/>
          <p:cNvSpPr/>
          <p:nvPr/>
        </p:nvSpPr>
        <p:spPr>
          <a:xfrm>
            <a:off x="423975" y="2400025"/>
            <a:ext cx="4149300" cy="1112400"/>
          </a:xfrm>
          <a:prstGeom prst="wedgeRoundRectCallout">
            <a:avLst>
              <a:gd name="adj1" fmla="val 62820"/>
              <a:gd name="adj2" fmla="val 3857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Teď je řada na Vás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8" name="Google Shape;388;p66"/>
          <p:cNvPicPr preferRelativeResize="0"/>
          <p:nvPr/>
        </p:nvPicPr>
        <p:blipFill rotWithShape="1">
          <a:blip r:embed="rId3">
            <a:alphaModFix/>
          </a:blip>
          <a:srcRect r="41290" b="44487"/>
          <a:stretch/>
        </p:blipFill>
        <p:spPr>
          <a:xfrm>
            <a:off x="1751575" y="3793300"/>
            <a:ext cx="44216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6"/>
          <p:cNvSpPr txBox="1"/>
          <p:nvPr/>
        </p:nvSpPr>
        <p:spPr>
          <a:xfrm>
            <a:off x="1751575" y="3812575"/>
            <a:ext cx="42027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0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cs-CZ" sz="4000" b="1" dirty="0">
                <a:latin typeface="Montserrat"/>
                <a:ea typeface="Montserrat"/>
                <a:cs typeface="Montserrat"/>
                <a:sym typeface="Montserrat"/>
              </a:rPr>
              <a:t>Tvorba</a:t>
            </a:r>
            <a:endParaRPr sz="40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0" name="Google Shape;390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523" y="1637412"/>
            <a:ext cx="3254275" cy="445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C5613F52-C4CB-4DCF-9A7A-5A8BE7474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7200"/>
            <a:ext cx="9144000" cy="5024248"/>
          </a:xfrm>
          <a:prstGeom prst="rect">
            <a:avLst/>
          </a:prstGeom>
        </p:spPr>
      </p:pic>
      <p:cxnSp>
        <p:nvCxnSpPr>
          <p:cNvPr id="396" name="Google Shape;396;p67"/>
          <p:cNvCxnSpPr>
            <a:cxnSpLocks/>
          </p:cNvCxnSpPr>
          <p:nvPr/>
        </p:nvCxnSpPr>
        <p:spPr>
          <a:xfrm>
            <a:off x="815675" y="2388151"/>
            <a:ext cx="1423672" cy="261743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97" name="Google Shape;397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7"/>
          <p:cNvSpPr/>
          <p:nvPr/>
        </p:nvSpPr>
        <p:spPr>
          <a:xfrm>
            <a:off x="5739618" y="0"/>
            <a:ext cx="3404382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9" name="Google Shape;399;p67"/>
          <p:cNvCxnSpPr>
            <a:cxnSpLocks/>
          </p:cNvCxnSpPr>
          <p:nvPr/>
        </p:nvCxnSpPr>
        <p:spPr>
          <a:xfrm rot="10800000">
            <a:off x="2887565" y="3056715"/>
            <a:ext cx="649770" cy="986271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1" name="Google Shape;401;p67"/>
          <p:cNvSpPr txBox="1"/>
          <p:nvPr/>
        </p:nvSpPr>
        <p:spPr>
          <a:xfrm>
            <a:off x="199825" y="486750"/>
            <a:ext cx="89442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program pro zobrazení věty v konzoli</a:t>
            </a:r>
            <a:endParaRPr lang="cs-CZ"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67"/>
          <p:cNvSpPr/>
          <p:nvPr/>
        </p:nvSpPr>
        <p:spPr>
          <a:xfrm>
            <a:off x="199825" y="1136625"/>
            <a:ext cx="590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67"/>
          <p:cNvSpPr/>
          <p:nvPr/>
        </p:nvSpPr>
        <p:spPr>
          <a:xfrm>
            <a:off x="3212450" y="4036600"/>
            <a:ext cx="1575900" cy="8151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Ze záložky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‘General’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1"/>
          <p:cNvSpPr txBox="1"/>
          <p:nvPr/>
        </p:nvSpPr>
        <p:spPr>
          <a:xfrm>
            <a:off x="1751575" y="3812575"/>
            <a:ext cx="4202700" cy="961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0" tIns="210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4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Naučíme se</a:t>
            </a:r>
            <a:endParaRPr sz="4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650" y="1450925"/>
            <a:ext cx="2091900" cy="441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8D3970B-10F7-4F55-B5B5-0842C6D9C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6950"/>
            <a:ext cx="9144000" cy="5018291"/>
          </a:xfrm>
          <a:prstGeom prst="rect">
            <a:avLst/>
          </a:prstGeom>
        </p:spPr>
      </p:pic>
      <p:cxnSp>
        <p:nvCxnSpPr>
          <p:cNvPr id="408" name="Google Shape;408;p68"/>
          <p:cNvCxnSpPr>
            <a:cxnSpLocks/>
            <a:stCxn id="409" idx="1"/>
          </p:cNvCxnSpPr>
          <p:nvPr/>
        </p:nvCxnSpPr>
        <p:spPr>
          <a:xfrm flipH="1">
            <a:off x="3967474" y="2941148"/>
            <a:ext cx="1216411" cy="147323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10" name="Google Shape;410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8"/>
          <p:cNvSpPr/>
          <p:nvPr/>
        </p:nvSpPr>
        <p:spPr>
          <a:xfrm>
            <a:off x="5584874" y="0"/>
            <a:ext cx="3559126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</a:p>
        </p:txBody>
      </p:sp>
      <p:sp>
        <p:nvSpPr>
          <p:cNvPr id="412" name="Google Shape;412;p68"/>
          <p:cNvSpPr/>
          <p:nvPr/>
        </p:nvSpPr>
        <p:spPr>
          <a:xfrm>
            <a:off x="1239424" y="5358150"/>
            <a:ext cx="4345450" cy="934100"/>
          </a:xfrm>
          <a:prstGeom prst="wedgeRoundRectCallout">
            <a:avLst>
              <a:gd name="adj1" fmla="val -57554"/>
              <a:gd name="adj2" fmla="val -5738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Všimněte si, že výchozí textové pole v bloku „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print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“ je prázdné.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3" name="Google Shape;413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9899" y="4998150"/>
            <a:ext cx="895066" cy="188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68"/>
          <p:cNvCxnSpPr>
            <a:cxnSpLocks/>
          </p:cNvCxnSpPr>
          <p:nvPr/>
        </p:nvCxnSpPr>
        <p:spPr>
          <a:xfrm>
            <a:off x="815675" y="2330651"/>
            <a:ext cx="1802510" cy="75782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9" name="Google Shape;409;p68"/>
          <p:cNvSpPr/>
          <p:nvPr/>
        </p:nvSpPr>
        <p:spPr>
          <a:xfrm>
            <a:off x="5078328" y="2389859"/>
            <a:ext cx="1476899" cy="9341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Ze záložky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‘General’</a:t>
            </a:r>
            <a:endParaRPr sz="1800" dirty="0"/>
          </a:p>
        </p:txBody>
      </p:sp>
      <p:cxnSp>
        <p:nvCxnSpPr>
          <p:cNvPr id="415" name="Google Shape;415;p68"/>
          <p:cNvCxnSpPr>
            <a:cxnSpLocks/>
          </p:cNvCxnSpPr>
          <p:nvPr/>
        </p:nvCxnSpPr>
        <p:spPr>
          <a:xfrm flipH="1" flipV="1">
            <a:off x="3408639" y="3423578"/>
            <a:ext cx="3510" cy="1900269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6" name="Google Shape;416;p68"/>
          <p:cNvSpPr txBox="1"/>
          <p:nvPr/>
        </p:nvSpPr>
        <p:spPr>
          <a:xfrm>
            <a:off x="99900" y="499500"/>
            <a:ext cx="89442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program pro zobrazení věty v konzoli</a:t>
            </a:r>
            <a:endParaRPr lang="cs-CZ"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68"/>
          <p:cNvSpPr/>
          <p:nvPr/>
        </p:nvSpPr>
        <p:spPr>
          <a:xfrm>
            <a:off x="159450" y="1117450"/>
            <a:ext cx="590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A3A8F23-0474-4220-8BA5-107246077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1648"/>
            <a:ext cx="9144000" cy="5011044"/>
          </a:xfrm>
          <a:prstGeom prst="rect">
            <a:avLst/>
          </a:prstGeom>
        </p:spPr>
      </p:pic>
      <p:cxnSp>
        <p:nvCxnSpPr>
          <p:cNvPr id="423" name="Google Shape;423;p69"/>
          <p:cNvCxnSpPr/>
          <p:nvPr/>
        </p:nvCxnSpPr>
        <p:spPr>
          <a:xfrm rot="10800000">
            <a:off x="4495500" y="3400536"/>
            <a:ext cx="478200" cy="1297909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24" name="Google Shape;424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9"/>
          <p:cNvSpPr/>
          <p:nvPr/>
        </p:nvSpPr>
        <p:spPr>
          <a:xfrm>
            <a:off x="5649800" y="0"/>
            <a:ext cx="34942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</a:p>
        </p:txBody>
      </p:sp>
      <p:sp>
        <p:nvSpPr>
          <p:cNvPr id="426" name="Google Shape;426;p69"/>
          <p:cNvSpPr/>
          <p:nvPr/>
        </p:nvSpPr>
        <p:spPr>
          <a:xfrm>
            <a:off x="4357800" y="4672925"/>
            <a:ext cx="1575900" cy="5853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Vložte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text</a:t>
            </a:r>
            <a:endParaRPr sz="1800" dirty="0"/>
          </a:p>
        </p:txBody>
      </p:sp>
      <p:sp>
        <p:nvSpPr>
          <p:cNvPr id="427" name="Google Shape;427;p69"/>
          <p:cNvSpPr txBox="1"/>
          <p:nvPr/>
        </p:nvSpPr>
        <p:spPr>
          <a:xfrm>
            <a:off x="99900" y="499500"/>
            <a:ext cx="89442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program pro zobrazení věty v konzoli</a:t>
            </a:r>
            <a:endParaRPr lang="cs-CZ"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69"/>
          <p:cNvSpPr/>
          <p:nvPr/>
        </p:nvSpPr>
        <p:spPr>
          <a:xfrm>
            <a:off x="159450" y="1117450"/>
            <a:ext cx="590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69"/>
          <p:cNvSpPr/>
          <p:nvPr/>
        </p:nvSpPr>
        <p:spPr>
          <a:xfrm>
            <a:off x="1455724" y="4853000"/>
            <a:ext cx="1836115" cy="137712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Připojte blok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‘print’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jak je znázorněno na obrázku</a:t>
            </a:r>
            <a:endParaRPr sz="1800" dirty="0"/>
          </a:p>
        </p:txBody>
      </p:sp>
      <p:cxnSp>
        <p:nvCxnSpPr>
          <p:cNvPr id="431" name="Google Shape;431;p69"/>
          <p:cNvCxnSpPr>
            <a:cxnSpLocks/>
          </p:cNvCxnSpPr>
          <p:nvPr/>
        </p:nvCxnSpPr>
        <p:spPr>
          <a:xfrm flipV="1">
            <a:off x="2709684" y="3453461"/>
            <a:ext cx="158403" cy="1381456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4304EA58-24D2-49E8-B73F-FFDD7686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4" y="1776637"/>
            <a:ext cx="8696131" cy="4765605"/>
          </a:xfrm>
          <a:prstGeom prst="rect">
            <a:avLst/>
          </a:prstGeom>
        </p:spPr>
      </p:pic>
      <p:pic>
        <p:nvPicPr>
          <p:cNvPr id="437" name="Google Shape;437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70"/>
          <p:cNvSpPr/>
          <p:nvPr/>
        </p:nvSpPr>
        <p:spPr>
          <a:xfrm>
            <a:off x="5613009" y="0"/>
            <a:ext cx="3530991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</a:p>
        </p:txBody>
      </p:sp>
      <p:cxnSp>
        <p:nvCxnSpPr>
          <p:cNvPr id="439" name="Google Shape;439;p70"/>
          <p:cNvCxnSpPr/>
          <p:nvPr/>
        </p:nvCxnSpPr>
        <p:spPr>
          <a:xfrm rot="10800000">
            <a:off x="5729450" y="2280047"/>
            <a:ext cx="1136100" cy="1128892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0" name="Google Shape;440;p70"/>
          <p:cNvSpPr/>
          <p:nvPr/>
        </p:nvSpPr>
        <p:spPr>
          <a:xfrm>
            <a:off x="6184825" y="3271525"/>
            <a:ext cx="1819692" cy="132861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Klikněte na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RUN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pro spuštění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program</a:t>
            </a:r>
            <a:r>
              <a:rPr lang="cs-CZ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/>
          </a:p>
        </p:txBody>
      </p:sp>
      <p:sp>
        <p:nvSpPr>
          <p:cNvPr id="441" name="Google Shape;441;p70"/>
          <p:cNvSpPr txBox="1"/>
          <p:nvPr/>
        </p:nvSpPr>
        <p:spPr>
          <a:xfrm>
            <a:off x="99900" y="499500"/>
            <a:ext cx="89442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program pro zobrazení věty v konzoli</a:t>
            </a:r>
            <a:endParaRPr lang="cs-CZ"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70"/>
          <p:cNvSpPr/>
          <p:nvPr/>
        </p:nvSpPr>
        <p:spPr>
          <a:xfrm>
            <a:off x="159450" y="1117450"/>
            <a:ext cx="590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70"/>
          <p:cNvSpPr/>
          <p:nvPr/>
        </p:nvSpPr>
        <p:spPr>
          <a:xfrm>
            <a:off x="4750766" y="1776637"/>
            <a:ext cx="1957369" cy="459000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70"/>
          <p:cNvSpPr/>
          <p:nvPr/>
        </p:nvSpPr>
        <p:spPr>
          <a:xfrm>
            <a:off x="1693799" y="4975700"/>
            <a:ext cx="3354925" cy="631200"/>
          </a:xfrm>
          <a:prstGeom prst="wedgeRoundRectCallout">
            <a:avLst>
              <a:gd name="adj1" fmla="val -61297"/>
              <a:gd name="adj2" fmla="val 58415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Otestujte Váš program</a:t>
            </a: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! 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5" name="Google Shape;445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1699" flipH="1">
            <a:off x="198573" y="5216507"/>
            <a:ext cx="1207155" cy="1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A6F773-5EEF-41FA-9A16-75FCDE5C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6" y="1737710"/>
            <a:ext cx="8658808" cy="4789579"/>
          </a:xfrm>
          <a:prstGeom prst="rect">
            <a:avLst/>
          </a:prstGeom>
        </p:spPr>
      </p:pic>
      <p:pic>
        <p:nvPicPr>
          <p:cNvPr id="450" name="Google Shape;450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1"/>
          <p:cNvSpPr/>
          <p:nvPr/>
        </p:nvSpPr>
        <p:spPr>
          <a:xfrm>
            <a:off x="5711483" y="0"/>
            <a:ext cx="3432517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p71"/>
          <p:cNvSpPr/>
          <p:nvPr/>
        </p:nvSpPr>
        <p:spPr>
          <a:xfrm>
            <a:off x="1208799" y="5399350"/>
            <a:ext cx="4122855" cy="959150"/>
          </a:xfrm>
          <a:prstGeom prst="wedgeRoundRectCallout">
            <a:avLst>
              <a:gd name="adj1" fmla="val -57920"/>
              <a:gd name="adj2" fmla="val -26702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Když kliknete na „RUN“, program zobrazí váš text na konzoli.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4" name="Google Shape;454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2699" y="4886700"/>
            <a:ext cx="895066" cy="188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p71"/>
          <p:cNvCxnSpPr>
            <a:cxnSpLocks/>
            <a:stCxn id="456" idx="1"/>
          </p:cNvCxnSpPr>
          <p:nvPr/>
        </p:nvCxnSpPr>
        <p:spPr>
          <a:xfrm flipH="1">
            <a:off x="1082351" y="1419547"/>
            <a:ext cx="1347320" cy="1047953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6" name="Google Shape;456;p71"/>
          <p:cNvSpPr/>
          <p:nvPr/>
        </p:nvSpPr>
        <p:spPr>
          <a:xfrm>
            <a:off x="2429671" y="1128997"/>
            <a:ext cx="1269600" cy="5811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Konzole</a:t>
            </a:r>
            <a:endParaRPr sz="1800" dirty="0"/>
          </a:p>
        </p:txBody>
      </p:sp>
      <p:sp>
        <p:nvSpPr>
          <p:cNvPr id="457" name="Google Shape;457;p71"/>
          <p:cNvSpPr txBox="1"/>
          <p:nvPr/>
        </p:nvSpPr>
        <p:spPr>
          <a:xfrm>
            <a:off x="99900" y="499500"/>
            <a:ext cx="89442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program pro zobrazení věty v konzoli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8" name="Google Shape;458;p71"/>
          <p:cNvSpPr/>
          <p:nvPr/>
        </p:nvSpPr>
        <p:spPr>
          <a:xfrm>
            <a:off x="159450" y="1117450"/>
            <a:ext cx="590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2"/>
          <p:cNvSpPr/>
          <p:nvPr/>
        </p:nvSpPr>
        <p:spPr>
          <a:xfrm>
            <a:off x="729575" y="2115000"/>
            <a:ext cx="4943400" cy="2669400"/>
          </a:xfrm>
          <a:prstGeom prst="wedgeRoundRectCallout">
            <a:avLst>
              <a:gd name="adj1" fmla="val 64489"/>
              <a:gd name="adj2" fmla="val -11558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Relfexe</a:t>
            </a: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 se stane, když znovu kliknete na </a:t>
            </a:r>
            <a:r>
              <a:rPr lang="en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‘RUN’?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4" name="Google Shape;46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487675" y="1443725"/>
            <a:ext cx="2177600" cy="46069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9;p80">
            <a:extLst>
              <a:ext uri="{FF2B5EF4-FFF2-40B4-BE49-F238E27FC236}">
                <a16:creationId xmlns:a16="http://schemas.microsoft.com/office/drawing/2014/main" id="{9DED1B32-87EC-41F1-A055-50922975433C}"/>
              </a:ext>
            </a:extLst>
          </p:cNvPr>
          <p:cNvSpPr/>
          <p:nvPr/>
        </p:nvSpPr>
        <p:spPr>
          <a:xfrm>
            <a:off x="7465500" y="0"/>
            <a:ext cx="1678500" cy="581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Refle</a:t>
            </a:r>
            <a:r>
              <a:rPr lang="cs-CZ" sz="2400" b="1" dirty="0" err="1">
                <a:latin typeface="Montserrat"/>
                <a:ea typeface="Montserrat"/>
                <a:cs typeface="Montserrat"/>
                <a:sym typeface="Montserrat"/>
              </a:rPr>
              <a:t>xe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348ECAC-CB37-4887-B325-04FD5CA9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7" y="1454475"/>
            <a:ext cx="8509518" cy="4707000"/>
          </a:xfrm>
          <a:prstGeom prst="rect">
            <a:avLst/>
          </a:prstGeom>
        </p:spPr>
      </p:pic>
      <p:sp>
        <p:nvSpPr>
          <p:cNvPr id="470" name="Google Shape;470;p73"/>
          <p:cNvSpPr txBox="1"/>
          <p:nvPr/>
        </p:nvSpPr>
        <p:spPr>
          <a:xfrm>
            <a:off x="124150" y="481150"/>
            <a:ext cx="5894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Dokončete nejprve bod 1 pak bod 2</a:t>
            </a:r>
            <a:endParaRPr sz="2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1" name="Google Shape;471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3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4" name="Google Shape;474;p73"/>
          <p:cNvCxnSpPr>
            <a:cxnSpLocks/>
          </p:cNvCxnSpPr>
          <p:nvPr/>
        </p:nvCxnSpPr>
        <p:spPr>
          <a:xfrm flipH="1">
            <a:off x="1529611" y="5945631"/>
            <a:ext cx="2409458" cy="95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5" name="Google Shape;475;p73"/>
          <p:cNvSpPr/>
          <p:nvPr/>
        </p:nvSpPr>
        <p:spPr>
          <a:xfrm>
            <a:off x="3249900" y="5590975"/>
            <a:ext cx="3783946" cy="875677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 na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‘CLEAR CONSOLE’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pro vymazání textu z konzole.</a:t>
            </a:r>
            <a:endParaRPr sz="1800" dirty="0"/>
          </a:p>
        </p:txBody>
      </p:sp>
      <p:sp>
        <p:nvSpPr>
          <p:cNvPr id="477" name="Google Shape;477;p73"/>
          <p:cNvSpPr/>
          <p:nvPr/>
        </p:nvSpPr>
        <p:spPr>
          <a:xfrm>
            <a:off x="6380186" y="1906515"/>
            <a:ext cx="2263500" cy="893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 na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‘Console’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pro skrytí panelu.</a:t>
            </a:r>
            <a:endParaRPr sz="1800" dirty="0"/>
          </a:p>
        </p:txBody>
      </p:sp>
      <p:sp>
        <p:nvSpPr>
          <p:cNvPr id="478" name="Google Shape;478;p73"/>
          <p:cNvSpPr/>
          <p:nvPr/>
        </p:nvSpPr>
        <p:spPr>
          <a:xfrm>
            <a:off x="2917074" y="5331350"/>
            <a:ext cx="545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474;p73">
            <a:extLst>
              <a:ext uri="{FF2B5EF4-FFF2-40B4-BE49-F238E27FC236}">
                <a16:creationId xmlns:a16="http://schemas.microsoft.com/office/drawing/2014/main" id="{8DA955CD-3712-4755-8528-154DA7C4E530}"/>
              </a:ext>
            </a:extLst>
          </p:cNvPr>
          <p:cNvCxnSpPr>
            <a:cxnSpLocks/>
          </p:cNvCxnSpPr>
          <p:nvPr/>
        </p:nvCxnSpPr>
        <p:spPr>
          <a:xfrm flipH="1">
            <a:off x="4145256" y="1763547"/>
            <a:ext cx="2190416" cy="1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9" name="Google Shape;479;p73"/>
          <p:cNvSpPr/>
          <p:nvPr/>
        </p:nvSpPr>
        <p:spPr>
          <a:xfrm>
            <a:off x="6107336" y="1629391"/>
            <a:ext cx="545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D7AB15-C57E-4B19-87F8-CFB78B435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550"/>
            <a:ext cx="9144000" cy="5018291"/>
          </a:xfrm>
          <a:prstGeom prst="rect">
            <a:avLst/>
          </a:prstGeom>
        </p:spPr>
      </p:pic>
      <p:sp>
        <p:nvSpPr>
          <p:cNvPr id="485" name="Google Shape;485;p74"/>
          <p:cNvSpPr txBox="1"/>
          <p:nvPr/>
        </p:nvSpPr>
        <p:spPr>
          <a:xfrm>
            <a:off x="165725" y="607425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program pro výstup více než jedné věty na konzoli</a:t>
            </a:r>
          </a:p>
        </p:txBody>
      </p:sp>
      <p:pic>
        <p:nvPicPr>
          <p:cNvPr id="486" name="Google Shape;486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4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9D98FF6-FADC-40E2-8D10-FB089B057A43}"/>
              </a:ext>
            </a:extLst>
          </p:cNvPr>
          <p:cNvCxnSpPr/>
          <p:nvPr/>
        </p:nvCxnSpPr>
        <p:spPr>
          <a:xfrm flipH="1">
            <a:off x="4952350" y="3349690"/>
            <a:ext cx="1204600" cy="79310"/>
          </a:xfrm>
          <a:prstGeom prst="straightConnector1">
            <a:avLst/>
          </a:prstGeom>
          <a:ln w="28575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Google Shape;491;p74"/>
          <p:cNvSpPr/>
          <p:nvPr/>
        </p:nvSpPr>
        <p:spPr>
          <a:xfrm>
            <a:off x="6013350" y="2546654"/>
            <a:ext cx="2215500" cy="976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Pravý klik na blok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‘print’</a:t>
            </a:r>
            <a:endParaRPr sz="1800" dirty="0"/>
          </a:p>
        </p:txBody>
      </p:sp>
      <p:sp>
        <p:nvSpPr>
          <p:cNvPr id="492" name="Google Shape;492;p74"/>
          <p:cNvSpPr/>
          <p:nvPr/>
        </p:nvSpPr>
        <p:spPr>
          <a:xfrm>
            <a:off x="1244650" y="5459550"/>
            <a:ext cx="3707700" cy="1135500"/>
          </a:xfrm>
          <a:prstGeom prst="wedgeRoundRectCallout">
            <a:avLst>
              <a:gd name="adj1" fmla="val -59502"/>
              <a:gd name="adj2" fmla="val -31195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Všimněte si, že vybraný blok je zvýrazněn žlutým rámečkem.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3" name="Google Shape;493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2699" y="4886700"/>
            <a:ext cx="895066" cy="1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4"/>
          <p:cNvSpPr/>
          <p:nvPr/>
        </p:nvSpPr>
        <p:spPr>
          <a:xfrm>
            <a:off x="244888" y="1429050"/>
            <a:ext cx="590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7E63D66-9C64-4065-AF5F-20CD482ACC13}"/>
              </a:ext>
            </a:extLst>
          </p:cNvPr>
          <p:cNvCxnSpPr/>
          <p:nvPr/>
        </p:nvCxnSpPr>
        <p:spPr>
          <a:xfrm flipV="1">
            <a:off x="2556588" y="3666931"/>
            <a:ext cx="466530" cy="700994"/>
          </a:xfrm>
          <a:prstGeom prst="straightConnector1">
            <a:avLst/>
          </a:prstGeom>
          <a:ln w="19050">
            <a:solidFill>
              <a:srgbClr val="FF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Google Shape;489;p74"/>
          <p:cNvSpPr/>
          <p:nvPr/>
        </p:nvSpPr>
        <p:spPr>
          <a:xfrm>
            <a:off x="987765" y="3984038"/>
            <a:ext cx="1650300" cy="713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 na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‘Duplicate’</a:t>
            </a:r>
            <a:endParaRPr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75"/>
          <p:cNvSpPr/>
          <p:nvPr/>
        </p:nvSpPr>
        <p:spPr>
          <a:xfrm>
            <a:off x="2976000" y="2462600"/>
            <a:ext cx="4156320" cy="1799911"/>
          </a:xfrm>
          <a:prstGeom prst="wedgeRoundRectCallout">
            <a:avLst>
              <a:gd name="adj1" fmla="val -62188"/>
              <a:gd name="adj2" fmla="val 7884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Je účinnější duplikovat bloky, než je najít a vybrat pokaždé ze záložek vlevo.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1" name="Google Shape;501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03350" y="2089200"/>
            <a:ext cx="2044850" cy="43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75"/>
          <p:cNvSpPr txBox="1"/>
          <p:nvPr/>
        </p:nvSpPr>
        <p:spPr>
          <a:xfrm>
            <a:off x="251100" y="554700"/>
            <a:ext cx="77817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Duplikování bloků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75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E5CEFC7-86F9-4A69-A37C-D9795FC79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2065"/>
            <a:ext cx="9144000" cy="5043374"/>
          </a:xfrm>
          <a:prstGeom prst="rect">
            <a:avLst/>
          </a:prstGeom>
        </p:spPr>
      </p:pic>
      <p:pic>
        <p:nvPicPr>
          <p:cNvPr id="509" name="Google Shape;509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76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1" name="Google Shape;511;p76"/>
          <p:cNvCxnSpPr>
            <a:cxnSpLocks/>
            <a:stCxn id="512" idx="1"/>
          </p:cNvCxnSpPr>
          <p:nvPr/>
        </p:nvCxnSpPr>
        <p:spPr>
          <a:xfrm flipH="1" flipV="1">
            <a:off x="4439991" y="4214206"/>
            <a:ext cx="2004393" cy="458706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2" name="Google Shape;512;p76"/>
          <p:cNvSpPr/>
          <p:nvPr/>
        </p:nvSpPr>
        <p:spPr>
          <a:xfrm>
            <a:off x="6444384" y="4316062"/>
            <a:ext cx="1826700" cy="713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Duplikovaný blok</a:t>
            </a:r>
            <a:endParaRPr sz="1800" dirty="0"/>
          </a:p>
        </p:txBody>
      </p:sp>
      <p:sp>
        <p:nvSpPr>
          <p:cNvPr id="513" name="Google Shape;513;p76"/>
          <p:cNvSpPr/>
          <p:nvPr/>
        </p:nvSpPr>
        <p:spPr>
          <a:xfrm>
            <a:off x="1244649" y="5419775"/>
            <a:ext cx="4466834" cy="830800"/>
          </a:xfrm>
          <a:prstGeom prst="wedgeRoundRectCallout">
            <a:avLst>
              <a:gd name="adj1" fmla="val -58113"/>
              <a:gd name="adj2" fmla="val -30991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Duplikovaný blok je zastíněn, protože ještě není připojen k programu.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4" name="Google Shape;514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2699" y="4886700"/>
            <a:ext cx="895066" cy="1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76"/>
          <p:cNvSpPr txBox="1"/>
          <p:nvPr/>
        </p:nvSpPr>
        <p:spPr>
          <a:xfrm>
            <a:off x="165725" y="607425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program pro výstup více než jedné věty na konzoli</a:t>
            </a:r>
          </a:p>
        </p:txBody>
      </p:sp>
      <p:sp>
        <p:nvSpPr>
          <p:cNvPr id="516" name="Google Shape;516;p76"/>
          <p:cNvSpPr/>
          <p:nvPr/>
        </p:nvSpPr>
        <p:spPr>
          <a:xfrm>
            <a:off x="244888" y="1429050"/>
            <a:ext cx="590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76"/>
          <p:cNvSpPr/>
          <p:nvPr/>
        </p:nvSpPr>
        <p:spPr>
          <a:xfrm rot="-1214925">
            <a:off x="5025533" y="2963593"/>
            <a:ext cx="995098" cy="1094291"/>
          </a:xfrm>
          <a:prstGeom prst="curvedLeftArrow">
            <a:avLst>
              <a:gd name="adj1" fmla="val 10572"/>
              <a:gd name="adj2" fmla="val 37559"/>
              <a:gd name="adj3" fmla="val 16173"/>
            </a:avLst>
          </a:prstGeom>
          <a:solidFill>
            <a:srgbClr val="0000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6DD878A-500A-4691-8980-7650F28D2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6913"/>
            <a:ext cx="9144000" cy="4945022"/>
          </a:xfrm>
          <a:prstGeom prst="rect">
            <a:avLst/>
          </a:prstGeom>
        </p:spPr>
      </p:pic>
      <p:pic>
        <p:nvPicPr>
          <p:cNvPr id="522" name="Google Shape;522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77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77"/>
          <p:cNvSpPr txBox="1"/>
          <p:nvPr/>
        </p:nvSpPr>
        <p:spPr>
          <a:xfrm>
            <a:off x="165725" y="607425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Create a program to output more than one sentence on the Console</a:t>
            </a:r>
            <a:endParaRPr sz="2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77"/>
          <p:cNvSpPr/>
          <p:nvPr/>
        </p:nvSpPr>
        <p:spPr>
          <a:xfrm>
            <a:off x="244888" y="1429050"/>
            <a:ext cx="590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7" name="Google Shape;527;p77"/>
          <p:cNvCxnSpPr>
            <a:stCxn id="528" idx="0"/>
          </p:cNvCxnSpPr>
          <p:nvPr/>
        </p:nvCxnSpPr>
        <p:spPr>
          <a:xfrm rot="10800000">
            <a:off x="3083425" y="3655292"/>
            <a:ext cx="813900" cy="5292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8" name="Google Shape;528;p77"/>
          <p:cNvSpPr/>
          <p:nvPr/>
        </p:nvSpPr>
        <p:spPr>
          <a:xfrm>
            <a:off x="3033325" y="4184492"/>
            <a:ext cx="1728000" cy="1012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Připojte duplikovaný blok</a:t>
            </a:r>
            <a:endParaRPr sz="1800" dirty="0"/>
          </a:p>
        </p:txBody>
      </p:sp>
      <p:cxnSp>
        <p:nvCxnSpPr>
          <p:cNvPr id="529" name="Google Shape;529;p77"/>
          <p:cNvCxnSpPr>
            <a:stCxn id="530" idx="1"/>
          </p:cNvCxnSpPr>
          <p:nvPr/>
        </p:nvCxnSpPr>
        <p:spPr>
          <a:xfrm rot="10800000">
            <a:off x="4178481" y="3599882"/>
            <a:ext cx="1954838" cy="418771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0" name="Google Shape;530;p77"/>
          <p:cNvSpPr/>
          <p:nvPr/>
        </p:nvSpPr>
        <p:spPr>
          <a:xfrm>
            <a:off x="5762800" y="3568817"/>
            <a:ext cx="2141100" cy="8616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Zadejte text do druhého bloku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2"/>
          <p:cNvSpPr txBox="1"/>
          <p:nvPr/>
        </p:nvSpPr>
        <p:spPr>
          <a:xfrm>
            <a:off x="184300" y="655938"/>
            <a:ext cx="7781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 je to blokové programování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52"/>
          <p:cNvSpPr/>
          <p:nvPr/>
        </p:nvSpPr>
        <p:spPr>
          <a:xfrm>
            <a:off x="2968250" y="1590775"/>
            <a:ext cx="5179800" cy="2642700"/>
          </a:xfrm>
          <a:prstGeom prst="wedgeRoundRectCallout">
            <a:avLst>
              <a:gd name="adj1" fmla="val -62180"/>
              <a:gd name="adj2" fmla="val 32378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62630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Programování pomocí barevných bloků k reprezentaci jednotlivých částí kódu.</a:t>
            </a:r>
          </a:p>
          <a:p>
            <a:pPr marR="62630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Umožňuje to vidět jednotlivé kroky jako bloky, které se skládají za účelem vytvoření programu.</a:t>
            </a:r>
            <a:endParaRPr sz="2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52"/>
          <p:cNvSpPr/>
          <p:nvPr/>
        </p:nvSpPr>
        <p:spPr>
          <a:xfrm>
            <a:off x="5807100" y="-8312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Základní informace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69451" y="1968338"/>
            <a:ext cx="2091899" cy="441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5850" y="4784875"/>
            <a:ext cx="1116900" cy="837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</p:pic>
      <p:pic>
        <p:nvPicPr>
          <p:cNvPr id="228" name="Google Shape;228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3046" y="4371040"/>
            <a:ext cx="2329750" cy="12515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4000"/>
              </a:srgbClr>
            </a:outerShdw>
          </a:effectLst>
        </p:spPr>
      </p:pic>
      <p:pic>
        <p:nvPicPr>
          <p:cNvPr id="229" name="Google Shape;229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7100" y="5760125"/>
            <a:ext cx="1800975" cy="837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4000"/>
              </a:srgbClr>
            </a:outerShdw>
          </a:effectLst>
        </p:spPr>
      </p:pic>
      <p:pic>
        <p:nvPicPr>
          <p:cNvPr id="230" name="Google Shape;230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4600" y="4662298"/>
            <a:ext cx="1879979" cy="71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9000"/>
              </a:srgbClr>
            </a:outerShdw>
          </a:effectLst>
        </p:spPr>
      </p:pic>
      <p:pic>
        <p:nvPicPr>
          <p:cNvPr id="231" name="Google Shape;231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02625" y="5587975"/>
            <a:ext cx="2483250" cy="1149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AAE13D-52A4-4C13-872C-ACDFFC7D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37" y="1853240"/>
            <a:ext cx="8328325" cy="4576068"/>
          </a:xfrm>
          <a:prstGeom prst="rect">
            <a:avLst/>
          </a:prstGeom>
        </p:spPr>
      </p:pic>
      <p:pic>
        <p:nvPicPr>
          <p:cNvPr id="536" name="Google Shape;536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78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p78"/>
          <p:cNvSpPr/>
          <p:nvPr/>
        </p:nvSpPr>
        <p:spPr>
          <a:xfrm>
            <a:off x="1139425" y="5736400"/>
            <a:ext cx="4923750" cy="595800"/>
          </a:xfrm>
          <a:prstGeom prst="wedgeRoundRectCallout">
            <a:avLst>
              <a:gd name="adj1" fmla="val -55209"/>
              <a:gd name="adj2" fmla="val -54376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Klikněte na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‘RUN’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a otestujte program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9" name="Google Shape;539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2699" y="4962900"/>
            <a:ext cx="895066" cy="1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8"/>
          <p:cNvSpPr/>
          <p:nvPr/>
        </p:nvSpPr>
        <p:spPr>
          <a:xfrm>
            <a:off x="165725" y="3081120"/>
            <a:ext cx="1753500" cy="713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Výstup v konzoli</a:t>
            </a:r>
            <a:endParaRPr sz="1800" dirty="0"/>
          </a:p>
        </p:txBody>
      </p:sp>
      <p:sp>
        <p:nvSpPr>
          <p:cNvPr id="542" name="Google Shape;542;p78"/>
          <p:cNvSpPr txBox="1"/>
          <p:nvPr/>
        </p:nvSpPr>
        <p:spPr>
          <a:xfrm>
            <a:off x="165725" y="607425"/>
            <a:ext cx="6582775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program pro výstup více než jedné věty na konzoli</a:t>
            </a:r>
            <a:endParaRPr sz="2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3" name="Google Shape;543;p78"/>
          <p:cNvSpPr/>
          <p:nvPr/>
        </p:nvSpPr>
        <p:spPr>
          <a:xfrm>
            <a:off x="244888" y="1429050"/>
            <a:ext cx="5907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9"/>
          <p:cNvSpPr/>
          <p:nvPr/>
        </p:nvSpPr>
        <p:spPr>
          <a:xfrm>
            <a:off x="6120650" y="1584300"/>
            <a:ext cx="2575200" cy="2988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9" name="Google Shape;549;p79"/>
          <p:cNvSpPr/>
          <p:nvPr/>
        </p:nvSpPr>
        <p:spPr>
          <a:xfrm>
            <a:off x="3266850" y="1584300"/>
            <a:ext cx="2575200" cy="2988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0" name="Google Shape;55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6075" y="182607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6888" y="182607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694" y="182607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850" y="1826063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9"/>
          <p:cNvSpPr/>
          <p:nvPr/>
        </p:nvSpPr>
        <p:spPr>
          <a:xfrm>
            <a:off x="413050" y="1584300"/>
            <a:ext cx="2575200" cy="29883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5" name="Google Shape;55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107" y="182607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013" y="1826063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9"/>
          <p:cNvSpPr txBox="1"/>
          <p:nvPr/>
        </p:nvSpPr>
        <p:spPr>
          <a:xfrm>
            <a:off x="3266850" y="2658713"/>
            <a:ext cx="25752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přidat více „tiskových“ bloků a přidat více než dva textové výstupy?</a:t>
            </a:r>
            <a:endParaRPr sz="1800" dirty="0"/>
          </a:p>
        </p:txBody>
      </p:sp>
      <p:sp>
        <p:nvSpPr>
          <p:cNvPr id="558" name="Google Shape;558;p79"/>
          <p:cNvSpPr txBox="1"/>
          <p:nvPr/>
        </p:nvSpPr>
        <p:spPr>
          <a:xfrm>
            <a:off x="413063" y="2652538"/>
            <a:ext cx="25752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vymazat konzoli a změnit text, který je na výstupu?</a:t>
            </a:r>
            <a:endParaRPr sz="1800" dirty="0"/>
          </a:p>
        </p:txBody>
      </p:sp>
      <p:sp>
        <p:nvSpPr>
          <p:cNvPr id="559" name="Google Shape;559;p79"/>
          <p:cNvSpPr txBox="1"/>
          <p:nvPr/>
        </p:nvSpPr>
        <p:spPr>
          <a:xfrm>
            <a:off x="6104332" y="2388038"/>
            <a:ext cx="2610300" cy="18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do programu přidat blok „čekat (2) vteřiny“ ze záložky „General“ a vysvětlit, jaký má efekt?</a:t>
            </a:r>
            <a:endParaRPr sz="1800" dirty="0"/>
          </a:p>
        </p:txBody>
      </p:sp>
      <p:sp>
        <p:nvSpPr>
          <p:cNvPr id="560" name="Google Shape;560;p79"/>
          <p:cNvSpPr/>
          <p:nvPr/>
        </p:nvSpPr>
        <p:spPr>
          <a:xfrm>
            <a:off x="4933150" y="0"/>
            <a:ext cx="4211400" cy="4995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Rozšiřující aktivity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1" name="Google Shape;561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79"/>
          <p:cNvSpPr/>
          <p:nvPr/>
        </p:nvSpPr>
        <p:spPr>
          <a:xfrm>
            <a:off x="5373858" y="5657400"/>
            <a:ext cx="2063642" cy="561900"/>
          </a:xfrm>
          <a:prstGeom prst="wedgeRoundRectCallout">
            <a:avLst>
              <a:gd name="adj1" fmla="val 62080"/>
              <a:gd name="adj2" fmla="val -39175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Skvělá práce!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3" name="Google Shape;563;p79"/>
          <p:cNvPicPr preferRelativeResize="0"/>
          <p:nvPr/>
        </p:nvPicPr>
        <p:blipFill rotWithShape="1">
          <a:blip r:embed="rId5">
            <a:alphaModFix/>
          </a:blip>
          <a:srcRect b="-1183"/>
          <a:stretch/>
        </p:blipFill>
        <p:spPr>
          <a:xfrm>
            <a:off x="7816075" y="5077075"/>
            <a:ext cx="879775" cy="17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80"/>
          <p:cNvPicPr preferRelativeResize="0"/>
          <p:nvPr/>
        </p:nvPicPr>
        <p:blipFill rotWithShape="1">
          <a:blip r:embed="rId3">
            <a:alphaModFix/>
          </a:blip>
          <a:srcRect r="9665"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80"/>
          <p:cNvSpPr/>
          <p:nvPr/>
        </p:nvSpPr>
        <p:spPr>
          <a:xfrm>
            <a:off x="7465500" y="0"/>
            <a:ext cx="1678500" cy="581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Refle</a:t>
            </a:r>
            <a:r>
              <a:rPr lang="cs-CZ" sz="2400" b="1" dirty="0" err="1">
                <a:latin typeface="Montserrat"/>
                <a:ea typeface="Montserrat"/>
                <a:cs typeface="Montserrat"/>
                <a:sym typeface="Montserrat"/>
              </a:rPr>
              <a:t>xe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0" name="Google Shape;570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550" y="3607825"/>
            <a:ext cx="5938974" cy="7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6425" y="1732525"/>
            <a:ext cx="2767475" cy="445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1"/>
          <p:cNvSpPr/>
          <p:nvPr/>
        </p:nvSpPr>
        <p:spPr>
          <a:xfrm>
            <a:off x="1072175" y="2434800"/>
            <a:ext cx="3519000" cy="1636200"/>
          </a:xfrm>
          <a:prstGeom prst="wedgeRoundRectCallout">
            <a:avLst>
              <a:gd name="adj1" fmla="val 69435"/>
              <a:gd name="adj2" fmla="val 2225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Úvodní lekce dokončena</a:t>
            </a: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8" name="Google Shape;578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1"/>
          <p:cNvPicPr preferRelativeResize="0"/>
          <p:nvPr/>
        </p:nvPicPr>
        <p:blipFill rotWithShape="1">
          <a:blip r:embed="rId4">
            <a:alphaModFix/>
          </a:blip>
          <a:srcRect b="-1183"/>
          <a:stretch/>
        </p:blipFill>
        <p:spPr>
          <a:xfrm>
            <a:off x="4952450" y="1660050"/>
            <a:ext cx="2280300" cy="45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3"/>
          <p:cNvSpPr txBox="1"/>
          <p:nvPr/>
        </p:nvSpPr>
        <p:spPr>
          <a:xfrm>
            <a:off x="397575" y="732138"/>
            <a:ext cx="7781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 je to SAM BLOCKLY?</a:t>
            </a: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53"/>
          <p:cNvSpPr/>
          <p:nvPr/>
        </p:nvSpPr>
        <p:spPr>
          <a:xfrm>
            <a:off x="3184175" y="1678477"/>
            <a:ext cx="5298643" cy="4804698"/>
          </a:xfrm>
          <a:prstGeom prst="wedgeRoundRectCallout">
            <a:avLst>
              <a:gd name="adj1" fmla="val -61618"/>
              <a:gd name="adj2" fmla="val -11596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263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62630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SAM BLOCKLY </a:t>
            </a:r>
            <a:r>
              <a:rPr lang="cs-CZ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 online platforma, která využívá software „</a:t>
            </a:r>
            <a:r>
              <a:rPr lang="cs-CZ" sz="24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Blockly</a:t>
            </a:r>
            <a:r>
              <a:rPr lang="cs-CZ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 k vytváření blokových programů.</a:t>
            </a:r>
          </a:p>
          <a:p>
            <a:pPr marR="62630"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cs-CZ"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62630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cs-CZ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Webová platforma </a:t>
            </a:r>
            <a:r>
              <a:rPr lang="cs-CZ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SAM STUDIO </a:t>
            </a:r>
            <a:r>
              <a:rPr lang="cs-CZ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umožňuje programovat zařízení připojená přes Bluetooth.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53"/>
          <p:cNvSpPr/>
          <p:nvPr/>
        </p:nvSpPr>
        <p:spPr>
          <a:xfrm>
            <a:off x="5807100" y="-8312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Klíčové informace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69451" y="1968338"/>
            <a:ext cx="2091899" cy="441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EC9A319-9E89-4A4F-9F9E-B30CEEE1B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483" y="1778943"/>
            <a:ext cx="1504026" cy="9735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54"/>
          <p:cNvSpPr/>
          <p:nvPr/>
        </p:nvSpPr>
        <p:spPr>
          <a:xfrm>
            <a:off x="5807100" y="-8312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Klíčové informace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7287" y="7240425"/>
            <a:ext cx="4520475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6437" y="7061675"/>
            <a:ext cx="3866375" cy="3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4"/>
          <p:cNvSpPr txBox="1"/>
          <p:nvPr/>
        </p:nvSpPr>
        <p:spPr>
          <a:xfrm>
            <a:off x="1632336" y="5092669"/>
            <a:ext cx="6475967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https://</a:t>
            </a:r>
            <a:r>
              <a:rPr lang="cs-CZ" sz="3200" b="1" dirty="0" err="1">
                <a:solidFill>
                  <a:schemeClr val="bg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studio.samlabs</a:t>
            </a:r>
            <a:r>
              <a:rPr lang="en" sz="3200" b="1" dirty="0">
                <a:solidFill>
                  <a:schemeClr val="bg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.com</a:t>
            </a:r>
            <a:endParaRPr sz="3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E639F1A-CB2B-4FC7-B043-74F7DAD0A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55136"/>
            <a:ext cx="9152888" cy="354627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3142D12-9770-49D2-B7C4-3044FA2C195D}"/>
              </a:ext>
            </a:extLst>
          </p:cNvPr>
          <p:cNvSpPr/>
          <p:nvPr/>
        </p:nvSpPr>
        <p:spPr>
          <a:xfrm>
            <a:off x="6141521" y="2528274"/>
            <a:ext cx="3086455" cy="17093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cs-CZ" b="1" dirty="0"/>
              <a:t>SAM SPACE a SAM BLOCKLY </a:t>
            </a:r>
            <a:r>
              <a:rPr lang="cs-CZ" dirty="0"/>
              <a:t>mají nově svojí webovou aplikaci. </a:t>
            </a:r>
          </a:p>
          <a:p>
            <a:endParaRPr lang="cs-CZ" dirty="0"/>
          </a:p>
          <a:p>
            <a:r>
              <a:rPr lang="cs-CZ" dirty="0"/>
              <a:t>Kódovat tak můžete jak vizuálně tak blokově pod svým Google účtem bez nutnosti instalace aplikace přímo ve webovém prohlížeči.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AC46346-AD08-442C-9713-7CD4DB535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7" y="2038350"/>
            <a:ext cx="8826759" cy="4214406"/>
          </a:xfrm>
          <a:prstGeom prst="rect">
            <a:avLst/>
          </a:prstGeom>
        </p:spPr>
      </p:pic>
      <p:pic>
        <p:nvPicPr>
          <p:cNvPr id="258" name="Google Shape;258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5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0" name="Google Shape;260;p55"/>
          <p:cNvCxnSpPr>
            <a:cxnSpLocks/>
            <a:stCxn id="261" idx="3"/>
          </p:cNvCxnSpPr>
          <p:nvPr/>
        </p:nvCxnSpPr>
        <p:spPr>
          <a:xfrm flipV="1">
            <a:off x="6471982" y="2935777"/>
            <a:ext cx="1981553" cy="1097549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3" name="Google Shape;263;p55"/>
          <p:cNvSpPr txBox="1"/>
          <p:nvPr/>
        </p:nvSpPr>
        <p:spPr>
          <a:xfrm>
            <a:off x="159800" y="960075"/>
            <a:ext cx="7781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 získat přístup k pracovnímu prostoru na navigační liště:</a:t>
            </a: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4" name="Google Shape;264;p55"/>
          <p:cNvCxnSpPr>
            <a:cxnSpLocks/>
            <a:stCxn id="266" idx="3"/>
          </p:cNvCxnSpPr>
          <p:nvPr/>
        </p:nvCxnSpPr>
        <p:spPr>
          <a:xfrm flipV="1">
            <a:off x="5963601" y="2397684"/>
            <a:ext cx="2424619" cy="25692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1" name="Google Shape;261;p55"/>
          <p:cNvSpPr/>
          <p:nvPr/>
        </p:nvSpPr>
        <p:spPr>
          <a:xfrm>
            <a:off x="4050650" y="3775554"/>
            <a:ext cx="2421332" cy="51554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Nový projekt</a:t>
            </a:r>
            <a:endParaRPr sz="1800" dirty="0"/>
          </a:p>
        </p:txBody>
      </p:sp>
      <p:sp>
        <p:nvSpPr>
          <p:cNvPr id="266" name="Google Shape;266;p55"/>
          <p:cNvSpPr/>
          <p:nvPr/>
        </p:nvSpPr>
        <p:spPr>
          <a:xfrm>
            <a:off x="3431273" y="1942142"/>
            <a:ext cx="2532328" cy="1424924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SIGN IN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dirty="0">
                <a:latin typeface="Montserrat"/>
                <a:ea typeface="Montserrat"/>
                <a:cs typeface="Montserrat"/>
                <a:sym typeface="Montserrat"/>
              </a:rPr>
              <a:t>slouží pro vytvoření a přístup do vašeho účtu, díky přihlášení si můžete ukládat vytvořené projekty</a:t>
            </a:r>
            <a:endParaRPr dirty="0"/>
          </a:p>
        </p:txBody>
      </p:sp>
      <p:sp>
        <p:nvSpPr>
          <p:cNvPr id="262" name="Google Shape;262;p55"/>
          <p:cNvSpPr/>
          <p:nvPr/>
        </p:nvSpPr>
        <p:spPr>
          <a:xfrm>
            <a:off x="8528423" y="2560672"/>
            <a:ext cx="401743" cy="403174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5"/>
          <p:cNvSpPr/>
          <p:nvPr/>
        </p:nvSpPr>
        <p:spPr>
          <a:xfrm>
            <a:off x="8547854" y="2164468"/>
            <a:ext cx="401743" cy="403175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0E5154B-9598-437E-93DC-2EAB7FD72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988" y="2038350"/>
            <a:ext cx="3619500" cy="2085975"/>
          </a:xfrm>
          <a:prstGeom prst="rect">
            <a:avLst/>
          </a:prstGeom>
        </p:spPr>
      </p:pic>
      <p:pic>
        <p:nvPicPr>
          <p:cNvPr id="258" name="Google Shape;258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5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0" name="Google Shape;260;p55"/>
          <p:cNvCxnSpPr>
            <a:cxnSpLocks/>
            <a:stCxn id="261" idx="3"/>
          </p:cNvCxnSpPr>
          <p:nvPr/>
        </p:nvCxnSpPr>
        <p:spPr>
          <a:xfrm flipV="1">
            <a:off x="4430988" y="3726182"/>
            <a:ext cx="1981553" cy="1097549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3" name="Google Shape;263;p55"/>
          <p:cNvSpPr txBox="1"/>
          <p:nvPr/>
        </p:nvSpPr>
        <p:spPr>
          <a:xfrm>
            <a:off x="159800" y="960075"/>
            <a:ext cx="7781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 získat přístup k pracovnímu prostoru na navigační liště:</a:t>
            </a: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55"/>
          <p:cNvSpPr/>
          <p:nvPr/>
        </p:nvSpPr>
        <p:spPr>
          <a:xfrm>
            <a:off x="2009656" y="4565959"/>
            <a:ext cx="2421332" cy="51554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Nový projekt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1606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4F9207A-58FB-41F2-8929-8256693A4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991"/>
            <a:ext cx="9144000" cy="4244017"/>
          </a:xfrm>
          <a:prstGeom prst="rect">
            <a:avLst/>
          </a:prstGeom>
        </p:spPr>
      </p:pic>
      <p:pic>
        <p:nvPicPr>
          <p:cNvPr id="271" name="Google Shape;271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6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</a:p>
        </p:txBody>
      </p:sp>
      <p:cxnSp>
        <p:nvCxnSpPr>
          <p:cNvPr id="274" name="Google Shape;274;p56"/>
          <p:cNvCxnSpPr>
            <a:cxnSpLocks/>
          </p:cNvCxnSpPr>
          <p:nvPr/>
        </p:nvCxnSpPr>
        <p:spPr>
          <a:xfrm flipH="1" flipV="1">
            <a:off x="589948" y="5038900"/>
            <a:ext cx="169425" cy="694367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6" name="Google Shape;276;p56"/>
          <p:cNvCxnSpPr>
            <a:cxnSpLocks/>
            <a:stCxn id="277" idx="2"/>
          </p:cNvCxnSpPr>
          <p:nvPr/>
        </p:nvCxnSpPr>
        <p:spPr>
          <a:xfrm>
            <a:off x="2973100" y="1164024"/>
            <a:ext cx="731153" cy="1877756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" name="Google Shape;275;p56"/>
          <p:cNvSpPr/>
          <p:nvPr/>
        </p:nvSpPr>
        <p:spPr>
          <a:xfrm>
            <a:off x="628973" y="5693975"/>
            <a:ext cx="3603651" cy="841104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Záložky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bloky rozdělené do kategorií</a:t>
            </a:r>
            <a:endParaRPr sz="1800" dirty="0"/>
          </a:p>
        </p:txBody>
      </p:sp>
      <p:sp>
        <p:nvSpPr>
          <p:cNvPr id="277" name="Google Shape;277;p56"/>
          <p:cNvSpPr/>
          <p:nvPr/>
        </p:nvSpPr>
        <p:spPr>
          <a:xfrm>
            <a:off x="1304650" y="139535"/>
            <a:ext cx="3336900" cy="1024489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Oblast pro skládání bloků pro vytvoření programu</a:t>
            </a:r>
            <a:endParaRPr sz="1800" dirty="0"/>
          </a:p>
        </p:txBody>
      </p:sp>
      <p:cxnSp>
        <p:nvCxnSpPr>
          <p:cNvPr id="278" name="Google Shape;278;p56"/>
          <p:cNvCxnSpPr>
            <a:cxnSpLocks/>
            <a:stCxn id="279" idx="3"/>
          </p:cNvCxnSpPr>
          <p:nvPr/>
        </p:nvCxnSpPr>
        <p:spPr>
          <a:xfrm flipV="1">
            <a:off x="7782700" y="5403275"/>
            <a:ext cx="594571" cy="51225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1" name="Google Shape;281;p56"/>
          <p:cNvCxnSpPr>
            <a:cxnSpLocks/>
            <a:stCxn id="282" idx="2"/>
          </p:cNvCxnSpPr>
          <p:nvPr/>
        </p:nvCxnSpPr>
        <p:spPr>
          <a:xfrm>
            <a:off x="7197369" y="3041779"/>
            <a:ext cx="1179902" cy="531845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9" name="Google Shape;279;p56"/>
          <p:cNvSpPr/>
          <p:nvPr/>
        </p:nvSpPr>
        <p:spPr>
          <a:xfrm>
            <a:off x="5540800" y="5403275"/>
            <a:ext cx="2241900" cy="1024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Koš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přetáhněte bloky pro jejich smazání</a:t>
            </a:r>
            <a:endParaRPr sz="1800" dirty="0"/>
          </a:p>
        </p:txBody>
      </p:sp>
      <p:sp>
        <p:nvSpPr>
          <p:cNvPr id="282" name="Google Shape;282;p56"/>
          <p:cNvSpPr/>
          <p:nvPr/>
        </p:nvSpPr>
        <p:spPr>
          <a:xfrm>
            <a:off x="5934269" y="2239346"/>
            <a:ext cx="2526199" cy="80243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Přiblížit nebo oddálit náhled</a:t>
            </a:r>
            <a:endParaRPr sz="1800" b="1" dirty="0"/>
          </a:p>
        </p:txBody>
      </p:sp>
      <p:sp>
        <p:nvSpPr>
          <p:cNvPr id="280" name="Google Shape;280;p56"/>
          <p:cNvSpPr/>
          <p:nvPr/>
        </p:nvSpPr>
        <p:spPr>
          <a:xfrm>
            <a:off x="8238930" y="3489400"/>
            <a:ext cx="742037" cy="1913875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7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prostor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E66FE1-37EC-43D1-B831-451A037C2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908"/>
            <a:ext cx="9144000" cy="4826183"/>
          </a:xfrm>
          <a:prstGeom prst="rect">
            <a:avLst/>
          </a:prstGeom>
        </p:spPr>
      </p:pic>
      <p:cxnSp>
        <p:nvCxnSpPr>
          <p:cNvPr id="290" name="Google Shape;290;p57"/>
          <p:cNvCxnSpPr>
            <a:cxnSpLocks/>
          </p:cNvCxnSpPr>
          <p:nvPr/>
        </p:nvCxnSpPr>
        <p:spPr>
          <a:xfrm flipH="1" flipV="1">
            <a:off x="653143" y="1838131"/>
            <a:ext cx="457200" cy="400396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57"/>
          <p:cNvSpPr/>
          <p:nvPr/>
        </p:nvSpPr>
        <p:spPr>
          <a:xfrm>
            <a:off x="971941" y="5842091"/>
            <a:ext cx="3903600" cy="842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Kliknutím na příslušnou kartu se zobrazí nabídka bloků.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B6000C9FE3554785DE6567E845B459" ma:contentTypeVersion="12" ma:contentTypeDescription="Vytvoří nový dokument" ma:contentTypeScope="" ma:versionID="f4c3828befb600231181607012e8f4a7">
  <xsd:schema xmlns:xsd="http://www.w3.org/2001/XMLSchema" xmlns:xs="http://www.w3.org/2001/XMLSchema" xmlns:p="http://schemas.microsoft.com/office/2006/metadata/properties" xmlns:ns2="833ebe41-0e28-4f9f-9c82-9a1e30319123" xmlns:ns3="ce177614-3ea8-4aee-b5b6-38fa875e3032" targetNamespace="http://schemas.microsoft.com/office/2006/metadata/properties" ma:root="true" ma:fieldsID="ccb854fc4f566ae67d839f3416cee1f5" ns2:_="" ns3:_="">
    <xsd:import namespace="833ebe41-0e28-4f9f-9c82-9a1e30319123"/>
    <xsd:import namespace="ce177614-3ea8-4aee-b5b6-38fa875e3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ebe41-0e28-4f9f-9c82-9a1e30319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77614-3ea8-4aee-b5b6-38fa875e3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2022E5-AD2A-4CFE-86F6-1A4291913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3ebe41-0e28-4f9f-9c82-9a1e30319123"/>
    <ds:schemaRef ds:uri="ce177614-3ea8-4aee-b5b6-38fa875e3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02EAD-713C-48BE-8731-F39512EADE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86FD9C-60B9-4504-AA8A-4C6EA0DF19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789</Words>
  <Application>Microsoft Office PowerPoint</Application>
  <PresentationFormat>Předvádění na obrazovce (4:3)</PresentationFormat>
  <Paragraphs>152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Montserrat</vt:lpstr>
      <vt:lpstr>Times New Roman</vt:lpstr>
      <vt:lpstr>Helvetica Neue</vt:lpstr>
      <vt:lpstr>Simple Light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Jakub Novotný</cp:lastModifiedBy>
  <cp:revision>19</cp:revision>
  <dcterms:modified xsi:type="dcterms:W3CDTF">2021-10-18T12:36:15Z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0x01010047B6000C9FE3554785DE6567E845B459</vt:lpwstr>
  </property>
</Properties>
</file>