
<file path=[Content_Types].xml><?xml version="1.0" encoding="utf-8"?>
<Types xmlns="http://schemas.openxmlformats.org/package/2006/content-types">
  <Default Extension="mp4" ContentType="video/unknown"/>
  <Default Extension="svg" ContentType="image/svg+xml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embedTrueTypeFonts="1" saveSubsetFonts="1">
  <p:sldMasterIdLst>
    <p:sldMasterId id="2147483648" r:id="rId1"/>
  </p:sldMasterIdLst>
  <p:notesMasterIdLst>
    <p:notesMasterId r:id="rId1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8288000" cy="10287000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73" d="100"/>
          <a:sy n="73" d="100"/>
        </p:scale>
        <p:origin x="594" y="66"/>
      </p:cViewPr>
      <p:guideLst>
        <p:guide pos="2160" orient="horz"/>
        <p:guide pos="2880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 /><Relationship Id="rId14" Type="http://schemas.openxmlformats.org/officeDocument/2006/relationships/tableStyles" Target="tableStyles.xml" /><Relationship Id="rId15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8181AFE-847F-1889-C77C-D73D10B2951C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DC8B248-F530-07F5-63E0-865C47D03A71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EC18317-3D24-C5FA-2EB6-C8E302A0F550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334C482-0976-83F2-CBA9-F3E10C130B63}" type="slidenum">
              <a:rPr/>
              <a:t/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A988390-ECD3-3440-B30E-BC886D57AF1F}" type="slidenum">
              <a:rPr/>
              <a:t/>
            </a:fld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A5FAEFF-808E-E384-F4F6-AFEE1D19B6E7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1A224F-9241-ECFC-9DDC-89F5D4768A56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9B0C977-9A2B-FD76-5B0F-6F7F2C692FF8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>&lt;#&gt;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/>
              <a:t>6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9" Type="http://schemas.openxmlformats.org/officeDocument/2006/relationships/image" Target="../media/media1.sv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7.jpg"/><Relationship Id="rId6" Type="http://schemas.openxmlformats.org/officeDocument/2006/relationships/image" Target="../media/image8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9.jpg"/><Relationship Id="rId6" Type="http://schemas.microsoft.com/office/2007/relationships/media" Target="../media/media2.mp4"/><Relationship Id="rId7" Type="http://schemas.openxmlformats.org/officeDocument/2006/relationships/video" Target="../media/media2.mp4" /><Relationship Id="rId8" Type="http://schemas.openxmlformats.org/officeDocument/2006/relationships/image" Target="../media/image10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1.jpg"/><Relationship Id="rId6" Type="http://schemas.microsoft.com/office/2007/relationships/media" Target="../media/media3.mp4"/><Relationship Id="rId7" Type="http://schemas.openxmlformats.org/officeDocument/2006/relationships/video" Target="../media/media3.mp4" /><Relationship Id="rId8" Type="http://schemas.openxmlformats.org/officeDocument/2006/relationships/image" Target="../media/image10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2.jpg"/><Relationship Id="rId6" Type="http://schemas.microsoft.com/office/2007/relationships/media" Target="../media/media4.mp4"/><Relationship Id="rId7" Type="http://schemas.openxmlformats.org/officeDocument/2006/relationships/video" Target="../media/media4.mp4" /><Relationship Id="rId8" Type="http://schemas.openxmlformats.org/officeDocument/2006/relationships/image" Target="../media/image10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3.jpg"/><Relationship Id="rId6" Type="http://schemas.openxmlformats.org/officeDocument/2006/relationships/image" Target="../media/image14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159023" y="112164"/>
            <a:ext cx="6903157" cy="1469963"/>
          </a:xfrm>
          <a:custGeom>
            <a:avLst/>
            <a:gdLst/>
            <a:ahLst/>
            <a:cxnLst/>
            <a:rect l="l" t="t" r="r" b="b"/>
            <a:pathLst>
              <a:path w="6903157" h="1469963" fill="norm" stroke="1" extrusionOk="0">
                <a:moveTo>
                  <a:pt x="0" y="0"/>
                </a:moveTo>
                <a:lnTo>
                  <a:pt x="6903157" y="0"/>
                </a:lnTo>
                <a:lnTo>
                  <a:pt x="6903157" y="1469963"/>
                </a:lnTo>
                <a:lnTo>
                  <a:pt x="0" y="1469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0" r="0" b="10902"/>
            <a:stretch/>
          </a:blipFill>
        </p:spPr>
      </p:sp>
      <p:sp>
        <p:nvSpPr>
          <p:cNvPr id="3" name="Freeform 3"/>
          <p:cNvSpPr/>
          <p:nvPr/>
        </p:nvSpPr>
        <p:spPr bwMode="auto">
          <a:xfrm>
            <a:off x="12059075" y="177782"/>
            <a:ext cx="6084714" cy="973554"/>
          </a:xfrm>
          <a:custGeom>
            <a:avLst/>
            <a:gdLst/>
            <a:ahLst/>
            <a:cxnLst/>
            <a:rect l="l" t="t" r="r" b="b"/>
            <a:pathLst>
              <a:path w="6084714" h="973554" fill="norm" stroke="1" extrusionOk="0">
                <a:moveTo>
                  <a:pt x="0" y="0"/>
                </a:moveTo>
                <a:lnTo>
                  <a:pt x="6084714" y="0"/>
                </a:lnTo>
                <a:lnTo>
                  <a:pt x="6084714" y="973554"/>
                </a:lnTo>
                <a:lnTo>
                  <a:pt x="0" y="9735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sp>
        <p:nvSpPr>
          <p:cNvPr id="4" name="TextBox 4"/>
          <p:cNvSpPr txBox="1"/>
          <p:nvPr/>
        </p:nvSpPr>
        <p:spPr bwMode="auto">
          <a:xfrm>
            <a:off x="3149724" y="2752749"/>
            <a:ext cx="11988552" cy="3479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defRPr/>
            </a:pPr>
            <a:r>
              <a:rPr lang="en-US" sz="9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Hrnečku</a:t>
            </a:r>
            <a:r>
              <a:rPr lang="en-US" sz="9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</a:t>
            </a:r>
            <a:r>
              <a:rPr lang="en-US" sz="9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vař</a:t>
            </a:r>
            <a:r>
              <a:rPr lang="en-US" sz="9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!</a:t>
            </a:r>
            <a:endParaRPr/>
          </a:p>
          <a:p>
            <a:pPr algn="ctr">
              <a:lnSpc>
                <a:spcPts val="13999"/>
              </a:lnSpc>
              <a:defRPr/>
            </a:pPr>
            <a:r>
              <a:rPr lang="en-US" sz="9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PASCO od MŠ po SŠ</a:t>
            </a:r>
            <a:endParaRPr/>
          </a:p>
        </p:txBody>
      </p:sp>
      <p:sp>
        <p:nvSpPr>
          <p:cNvPr id="5" name="TextBox 5"/>
          <p:cNvSpPr txBox="1"/>
          <p:nvPr/>
        </p:nvSpPr>
        <p:spPr bwMode="auto">
          <a:xfrm>
            <a:off x="4122911" y="6730341"/>
            <a:ext cx="10042178" cy="58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Bc. Tereza Šmídová, Centrum </a:t>
            </a: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robotiky</a:t>
            </a: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</a:rPr>
              <a:t>Plzeň</a:t>
            </a:r>
            <a:endParaRPr lang="en-US" sz="3200" b="1">
              <a:solidFill>
                <a:srgbClr val="000000"/>
              </a:solidFill>
              <a:latin typeface="Open Sans Bold"/>
              <a:ea typeface="Open Sans Bold"/>
              <a:cs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159023" y="112164"/>
            <a:ext cx="4304184" cy="916536"/>
          </a:xfrm>
          <a:custGeom>
            <a:avLst/>
            <a:gdLst/>
            <a:ahLst/>
            <a:cxnLst/>
            <a:rect l="l" t="t" r="r" b="b"/>
            <a:pathLst>
              <a:path w="4304184" h="916536" fill="norm" stroke="1" extrusionOk="0">
                <a:moveTo>
                  <a:pt x="0" y="0"/>
                </a:moveTo>
                <a:lnTo>
                  <a:pt x="4304184" y="0"/>
                </a:lnTo>
                <a:lnTo>
                  <a:pt x="4304184" y="916536"/>
                </a:lnTo>
                <a:lnTo>
                  <a:pt x="0" y="916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0" r="0" b="10902"/>
            <a:stretch/>
          </a:blipFill>
        </p:spPr>
      </p:sp>
      <p:sp>
        <p:nvSpPr>
          <p:cNvPr id="3" name="Freeform 3"/>
          <p:cNvSpPr/>
          <p:nvPr/>
        </p:nvSpPr>
        <p:spPr bwMode="auto">
          <a:xfrm>
            <a:off x="12944613" y="196832"/>
            <a:ext cx="5199176" cy="831868"/>
          </a:xfrm>
          <a:custGeom>
            <a:avLst/>
            <a:gdLst/>
            <a:ahLst/>
            <a:cxnLst/>
            <a:rect l="l" t="t" r="r" b="b"/>
            <a:pathLst>
              <a:path w="5199176" h="831868" fill="norm" stroke="1" extrusionOk="0">
                <a:moveTo>
                  <a:pt x="0" y="0"/>
                </a:moveTo>
                <a:lnTo>
                  <a:pt x="5199176" y="0"/>
                </a:lnTo>
                <a:lnTo>
                  <a:pt x="5199176" y="831868"/>
                </a:lnTo>
                <a:lnTo>
                  <a:pt x="0" y="831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grpSp>
        <p:nvGrpSpPr>
          <p:cNvPr id="4" name="Group 4"/>
          <p:cNvGrpSpPr/>
          <p:nvPr/>
        </p:nvGrpSpPr>
        <p:grpSpPr bwMode="auto">
          <a:xfrm>
            <a:off x="0" y="1373192"/>
            <a:ext cx="18288000" cy="8913808"/>
            <a:chOff x="0" y="0"/>
            <a:chExt cx="4816593" cy="2347670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4816592" cy="2347669"/>
            </a:xfrm>
            <a:custGeom>
              <a:avLst/>
              <a:gdLst/>
              <a:ahLst/>
              <a:cxnLst/>
              <a:rect l="l" t="t" r="r" b="b"/>
              <a:pathLst>
                <a:path w="4816592" h="2347669" fill="norm" stroke="1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347669"/>
                  </a:lnTo>
                  <a:lnTo>
                    <a:pt x="0" y="2347669"/>
                  </a:lnTo>
                  <a:close/>
                </a:path>
              </a:pathLst>
            </a:custGeom>
            <a:solidFill>
              <a:srgbClr val="FDC71D"/>
            </a:solidFill>
          </p:spPr>
        </p:sp>
        <p:sp>
          <p:nvSpPr>
            <p:cNvPr id="6" name="TextBox 6"/>
            <p:cNvSpPr txBox="1"/>
            <p:nvPr/>
          </p:nvSpPr>
          <p:spPr bwMode="auto">
            <a:xfrm>
              <a:off x="0" y="-38100"/>
              <a:ext cx="4816593" cy="238577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 bwMode="auto">
          <a:xfrm>
            <a:off x="0" y="1373192"/>
            <a:ext cx="6685356" cy="8913808"/>
          </a:xfrm>
          <a:custGeom>
            <a:avLst/>
            <a:gdLst/>
            <a:ahLst/>
            <a:cxnLst/>
            <a:rect l="l" t="t" r="r" b="b"/>
            <a:pathLst>
              <a:path w="6685356" h="8913808" fill="norm" stroke="1" extrusionOk="0">
                <a:moveTo>
                  <a:pt x="0" y="0"/>
                </a:moveTo>
                <a:lnTo>
                  <a:pt x="6685356" y="0"/>
                </a:lnTo>
                <a:lnTo>
                  <a:pt x="6685356" y="8913808"/>
                </a:lnTo>
                <a:lnTo>
                  <a:pt x="0" y="8913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sp>
        <p:nvSpPr>
          <p:cNvPr id="8" name="Freeform 8"/>
          <p:cNvSpPr/>
          <p:nvPr/>
        </p:nvSpPr>
        <p:spPr bwMode="auto">
          <a:xfrm>
            <a:off x="6685356" y="1373192"/>
            <a:ext cx="4917288" cy="8913808"/>
          </a:xfrm>
          <a:custGeom>
            <a:avLst/>
            <a:gdLst/>
            <a:ahLst/>
            <a:cxnLst/>
            <a:rect l="l" t="t" r="r" b="b"/>
            <a:pathLst>
              <a:path w="4917288" h="8913808" fill="norm" stroke="1" extrusionOk="0">
                <a:moveTo>
                  <a:pt x="0" y="0"/>
                </a:moveTo>
                <a:lnTo>
                  <a:pt x="4917288" y="0"/>
                </a:lnTo>
                <a:lnTo>
                  <a:pt x="4917288" y="8913808"/>
                </a:lnTo>
                <a:lnTo>
                  <a:pt x="0" y="8913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 l="21098" t="0" r="37528" b="0"/>
            <a:stretch/>
          </a:blipFill>
        </p:spPr>
      </p:sp>
      <p:sp>
        <p:nvSpPr>
          <p:cNvPr id="9" name="Freeform 9"/>
          <p:cNvSpPr/>
          <p:nvPr/>
        </p:nvSpPr>
        <p:spPr bwMode="auto">
          <a:xfrm>
            <a:off x="11602644" y="1373192"/>
            <a:ext cx="6685356" cy="8913808"/>
          </a:xfrm>
          <a:custGeom>
            <a:avLst/>
            <a:gdLst/>
            <a:ahLst/>
            <a:cxnLst/>
            <a:rect l="l" t="t" r="r" b="b"/>
            <a:pathLst>
              <a:path w="6685356" h="8913808" fill="norm" stroke="1" extrusionOk="0">
                <a:moveTo>
                  <a:pt x="0" y="0"/>
                </a:moveTo>
                <a:lnTo>
                  <a:pt x="6685356" y="0"/>
                </a:lnTo>
                <a:lnTo>
                  <a:pt x="6685356" y="8913808"/>
                </a:lnTo>
                <a:lnTo>
                  <a:pt x="0" y="89138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/>
          </a:blipFill>
        </p:spPr>
      </p:sp>
      <p:sp>
        <p:nvSpPr>
          <p:cNvPr id="10" name="Freeform 10"/>
          <p:cNvSpPr/>
          <p:nvPr/>
        </p:nvSpPr>
        <p:spPr bwMode="auto">
          <a:xfrm>
            <a:off x="4575248" y="1718929"/>
            <a:ext cx="631432" cy="618277"/>
          </a:xfrm>
          <a:custGeom>
            <a:avLst/>
            <a:gdLst/>
            <a:ahLst/>
            <a:cxnLst/>
            <a:rect l="l" t="t" r="r" b="b"/>
            <a:pathLst>
              <a:path w="631432" h="618277" fill="norm" stroke="1" extrusionOk="0">
                <a:moveTo>
                  <a:pt x="0" y="0"/>
                </a:moveTo>
                <a:lnTo>
                  <a:pt x="631432" y="0"/>
                </a:lnTo>
                <a:lnTo>
                  <a:pt x="631432" y="618277"/>
                </a:lnTo>
                <a:lnTo>
                  <a:pt x="0" y="6182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/>
          </a:blipFill>
        </p:spPr>
      </p:sp>
      <p:sp>
        <p:nvSpPr>
          <p:cNvPr id="11" name="Freeform 11"/>
          <p:cNvSpPr/>
          <p:nvPr/>
        </p:nvSpPr>
        <p:spPr bwMode="auto">
          <a:xfrm>
            <a:off x="2067293" y="1718929"/>
            <a:ext cx="1388459" cy="1359532"/>
          </a:xfrm>
          <a:custGeom>
            <a:avLst/>
            <a:gdLst/>
            <a:ahLst/>
            <a:cxnLst/>
            <a:rect l="l" t="t" r="r" b="b"/>
            <a:pathLst>
              <a:path w="1388459" h="1359532" fill="norm" stroke="1" extrusionOk="0">
                <a:moveTo>
                  <a:pt x="0" y="0"/>
                </a:moveTo>
                <a:lnTo>
                  <a:pt x="1388459" y="0"/>
                </a:lnTo>
                <a:lnTo>
                  <a:pt x="1388459" y="1359532"/>
                </a:lnTo>
                <a:lnTo>
                  <a:pt x="0" y="13595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/>
          </a:blipFill>
        </p:spPr>
      </p:sp>
      <p:sp>
        <p:nvSpPr>
          <p:cNvPr id="12" name="Freeform 12"/>
          <p:cNvSpPr/>
          <p:nvPr/>
        </p:nvSpPr>
        <p:spPr bwMode="auto">
          <a:xfrm>
            <a:off x="12944613" y="4119815"/>
            <a:ext cx="520245" cy="509407"/>
          </a:xfrm>
          <a:custGeom>
            <a:avLst/>
            <a:gdLst/>
            <a:ahLst/>
            <a:cxnLst/>
            <a:rect l="l" t="t" r="r" b="b"/>
            <a:pathLst>
              <a:path w="520245" h="509407" fill="norm" stroke="1" extrusionOk="0">
                <a:moveTo>
                  <a:pt x="0" y="0"/>
                </a:moveTo>
                <a:lnTo>
                  <a:pt x="520246" y="0"/>
                </a:lnTo>
                <a:lnTo>
                  <a:pt x="520246" y="509407"/>
                </a:lnTo>
                <a:lnTo>
                  <a:pt x="0" y="5094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/>
          </a:blipFill>
        </p:spPr>
      </p:sp>
      <p:sp>
        <p:nvSpPr>
          <p:cNvPr id="13" name="Freeform 13"/>
          <p:cNvSpPr/>
          <p:nvPr/>
        </p:nvSpPr>
        <p:spPr bwMode="auto">
          <a:xfrm>
            <a:off x="8495315" y="4255542"/>
            <a:ext cx="520245" cy="509407"/>
          </a:xfrm>
          <a:custGeom>
            <a:avLst/>
            <a:gdLst/>
            <a:ahLst/>
            <a:cxnLst/>
            <a:rect l="l" t="t" r="r" b="b"/>
            <a:pathLst>
              <a:path w="520245" h="509407" fill="norm" stroke="1" extrusionOk="0">
                <a:moveTo>
                  <a:pt x="0" y="0"/>
                </a:moveTo>
                <a:lnTo>
                  <a:pt x="520245" y="0"/>
                </a:lnTo>
                <a:lnTo>
                  <a:pt x="520245" y="509407"/>
                </a:lnTo>
                <a:lnTo>
                  <a:pt x="0" y="5094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/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159023" y="112164"/>
            <a:ext cx="4304184" cy="916536"/>
          </a:xfrm>
          <a:custGeom>
            <a:avLst/>
            <a:gdLst/>
            <a:ahLst/>
            <a:cxnLst/>
            <a:rect l="l" t="t" r="r" b="b"/>
            <a:pathLst>
              <a:path w="4304184" h="916536" fill="norm" stroke="1" extrusionOk="0">
                <a:moveTo>
                  <a:pt x="0" y="0"/>
                </a:moveTo>
                <a:lnTo>
                  <a:pt x="4304184" y="0"/>
                </a:lnTo>
                <a:lnTo>
                  <a:pt x="4304184" y="916536"/>
                </a:lnTo>
                <a:lnTo>
                  <a:pt x="0" y="916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0" r="0" b="10902"/>
            <a:stretch/>
          </a:blipFill>
        </p:spPr>
      </p:sp>
      <p:sp>
        <p:nvSpPr>
          <p:cNvPr id="3" name="Freeform 3"/>
          <p:cNvSpPr/>
          <p:nvPr/>
        </p:nvSpPr>
        <p:spPr bwMode="auto">
          <a:xfrm>
            <a:off x="12944613" y="196832"/>
            <a:ext cx="5199176" cy="831868"/>
          </a:xfrm>
          <a:custGeom>
            <a:avLst/>
            <a:gdLst/>
            <a:ahLst/>
            <a:cxnLst/>
            <a:rect l="l" t="t" r="r" b="b"/>
            <a:pathLst>
              <a:path w="5199176" h="831868" fill="norm" stroke="1" extrusionOk="0">
                <a:moveTo>
                  <a:pt x="0" y="0"/>
                </a:moveTo>
                <a:lnTo>
                  <a:pt x="5199176" y="0"/>
                </a:lnTo>
                <a:lnTo>
                  <a:pt x="5199176" y="831868"/>
                </a:lnTo>
                <a:lnTo>
                  <a:pt x="0" y="831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grpSp>
        <p:nvGrpSpPr>
          <p:cNvPr id="4" name="Group 4"/>
          <p:cNvGrpSpPr/>
          <p:nvPr/>
        </p:nvGrpSpPr>
        <p:grpSpPr bwMode="auto">
          <a:xfrm>
            <a:off x="0" y="1373192"/>
            <a:ext cx="18288000" cy="8913808"/>
            <a:chOff x="0" y="0"/>
            <a:chExt cx="4816593" cy="2347670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4816592" cy="2347669"/>
            </a:xfrm>
            <a:custGeom>
              <a:avLst/>
              <a:gdLst/>
              <a:ahLst/>
              <a:cxnLst/>
              <a:rect l="l" t="t" r="r" b="b"/>
              <a:pathLst>
                <a:path w="4816592" h="2347669" fill="norm" stroke="1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347669"/>
                  </a:lnTo>
                  <a:lnTo>
                    <a:pt x="0" y="2347669"/>
                  </a:lnTo>
                  <a:close/>
                </a:path>
              </a:pathLst>
            </a:custGeom>
            <a:solidFill>
              <a:srgbClr val="FDC71D"/>
            </a:solidFill>
          </p:spPr>
        </p:sp>
        <p:sp>
          <p:nvSpPr>
            <p:cNvPr id="6" name="TextBox 6"/>
            <p:cNvSpPr txBox="1"/>
            <p:nvPr/>
          </p:nvSpPr>
          <p:spPr bwMode="auto">
            <a:xfrm>
              <a:off x="0" y="-38100"/>
              <a:ext cx="4816593" cy="238577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 bwMode="auto">
          <a:xfrm>
            <a:off x="0" y="1373192"/>
            <a:ext cx="7471159" cy="8913808"/>
          </a:xfrm>
          <a:custGeom>
            <a:avLst/>
            <a:gdLst/>
            <a:ahLst/>
            <a:cxnLst/>
            <a:rect l="l" t="t" r="r" b="b"/>
            <a:pathLst>
              <a:path w="7471159" h="8913808" fill="norm" stroke="1" extrusionOk="0">
                <a:moveTo>
                  <a:pt x="0" y="0"/>
                </a:moveTo>
                <a:lnTo>
                  <a:pt x="7471159" y="0"/>
                </a:lnTo>
                <a:lnTo>
                  <a:pt x="7471159" y="8913808"/>
                </a:lnTo>
                <a:lnTo>
                  <a:pt x="0" y="8913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 l="20250" t="0" r="16887" b="0"/>
            <a:stretch/>
          </a:blipFill>
        </p:spPr>
      </p:sp>
      <p:sp>
        <p:nvSpPr>
          <p:cNvPr id="8" name="Freeform 8"/>
          <p:cNvSpPr/>
          <p:nvPr/>
        </p:nvSpPr>
        <p:spPr bwMode="auto">
          <a:xfrm>
            <a:off x="7471159" y="1373192"/>
            <a:ext cx="10816841" cy="8913808"/>
          </a:xfrm>
          <a:custGeom>
            <a:avLst/>
            <a:gdLst/>
            <a:ahLst/>
            <a:cxnLst/>
            <a:rect l="l" t="t" r="r" b="b"/>
            <a:pathLst>
              <a:path w="10816841" h="8913808" fill="norm" stroke="1" extrusionOk="0">
                <a:moveTo>
                  <a:pt x="0" y="0"/>
                </a:moveTo>
                <a:lnTo>
                  <a:pt x="10816841" y="0"/>
                </a:lnTo>
                <a:lnTo>
                  <a:pt x="10816841" y="8913808"/>
                </a:lnTo>
                <a:lnTo>
                  <a:pt x="0" y="89138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 l="11409" t="0" r="6132" b="9398"/>
            <a:stretch/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159023" y="112164"/>
            <a:ext cx="4304184" cy="916536"/>
          </a:xfrm>
          <a:custGeom>
            <a:avLst/>
            <a:gdLst/>
            <a:ahLst/>
            <a:cxnLst/>
            <a:rect l="l" t="t" r="r" b="b"/>
            <a:pathLst>
              <a:path w="4304184" h="916536" fill="norm" stroke="1" extrusionOk="0">
                <a:moveTo>
                  <a:pt x="0" y="0"/>
                </a:moveTo>
                <a:lnTo>
                  <a:pt x="4304184" y="0"/>
                </a:lnTo>
                <a:lnTo>
                  <a:pt x="4304184" y="916536"/>
                </a:lnTo>
                <a:lnTo>
                  <a:pt x="0" y="916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0" r="0" b="10902"/>
            <a:stretch/>
          </a:blipFill>
        </p:spPr>
      </p:sp>
      <p:sp>
        <p:nvSpPr>
          <p:cNvPr id="3" name="Freeform 3"/>
          <p:cNvSpPr/>
          <p:nvPr/>
        </p:nvSpPr>
        <p:spPr bwMode="auto">
          <a:xfrm>
            <a:off x="12944613" y="196832"/>
            <a:ext cx="5199176" cy="831868"/>
          </a:xfrm>
          <a:custGeom>
            <a:avLst/>
            <a:gdLst/>
            <a:ahLst/>
            <a:cxnLst/>
            <a:rect l="l" t="t" r="r" b="b"/>
            <a:pathLst>
              <a:path w="5199176" h="831868" fill="norm" stroke="1" extrusionOk="0">
                <a:moveTo>
                  <a:pt x="0" y="0"/>
                </a:moveTo>
                <a:lnTo>
                  <a:pt x="5199176" y="0"/>
                </a:lnTo>
                <a:lnTo>
                  <a:pt x="5199176" y="831868"/>
                </a:lnTo>
                <a:lnTo>
                  <a:pt x="0" y="831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grpSp>
        <p:nvGrpSpPr>
          <p:cNvPr id="4" name="Group 4"/>
          <p:cNvGrpSpPr/>
          <p:nvPr/>
        </p:nvGrpSpPr>
        <p:grpSpPr bwMode="auto">
          <a:xfrm>
            <a:off x="0" y="1373192"/>
            <a:ext cx="18288000" cy="8913808"/>
            <a:chOff x="0" y="0"/>
            <a:chExt cx="4816593" cy="2347670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4816592" cy="2347669"/>
            </a:xfrm>
            <a:custGeom>
              <a:avLst/>
              <a:gdLst/>
              <a:ahLst/>
              <a:cxnLst/>
              <a:rect l="l" t="t" r="r" b="b"/>
              <a:pathLst>
                <a:path w="4816592" h="2347669" fill="norm" stroke="1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347669"/>
                  </a:lnTo>
                  <a:lnTo>
                    <a:pt x="0" y="2347669"/>
                  </a:lnTo>
                  <a:close/>
                </a:path>
              </a:pathLst>
            </a:custGeom>
            <a:solidFill>
              <a:srgbClr val="FDC71D"/>
            </a:solidFill>
          </p:spPr>
        </p:sp>
        <p:sp>
          <p:nvSpPr>
            <p:cNvPr id="6" name="TextBox 6"/>
            <p:cNvSpPr txBox="1"/>
            <p:nvPr/>
          </p:nvSpPr>
          <p:spPr bwMode="auto">
            <a:xfrm>
              <a:off x="0" y="-38100"/>
              <a:ext cx="4816593" cy="238577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5"/>
          <a:srcRect l="0" t="21209" r="9070" b="0"/>
          <a:stretch/>
        </p:blipFill>
        <p:spPr bwMode="auto">
          <a:xfrm>
            <a:off x="0" y="1373192"/>
            <a:ext cx="18288000" cy="891380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 bwMode="auto">
          <a:xfrm>
            <a:off x="0" y="1373192"/>
            <a:ext cx="18288000" cy="4370832"/>
          </a:xfrm>
          <a:custGeom>
            <a:avLst/>
            <a:gdLst/>
            <a:ahLst/>
            <a:cxnLst/>
            <a:rect l="l" t="t" r="r" b="b"/>
            <a:pathLst>
              <a:path w="18288000" h="4370832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4370832"/>
                </a:lnTo>
                <a:lnTo>
                  <a:pt x="0" y="4370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9000"/>
            </a:blip>
            <a:stretch/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159023" y="112164"/>
            <a:ext cx="4304184" cy="916536"/>
          </a:xfrm>
          <a:custGeom>
            <a:avLst/>
            <a:gdLst/>
            <a:ahLst/>
            <a:cxnLst/>
            <a:rect l="l" t="t" r="r" b="b"/>
            <a:pathLst>
              <a:path w="4304184" h="916536" fill="norm" stroke="1" extrusionOk="0">
                <a:moveTo>
                  <a:pt x="0" y="0"/>
                </a:moveTo>
                <a:lnTo>
                  <a:pt x="4304184" y="0"/>
                </a:lnTo>
                <a:lnTo>
                  <a:pt x="4304184" y="916536"/>
                </a:lnTo>
                <a:lnTo>
                  <a:pt x="0" y="916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0" r="0" b="10902"/>
            <a:stretch/>
          </a:blipFill>
        </p:spPr>
      </p:sp>
      <p:sp>
        <p:nvSpPr>
          <p:cNvPr id="3" name="Freeform 3"/>
          <p:cNvSpPr/>
          <p:nvPr/>
        </p:nvSpPr>
        <p:spPr bwMode="auto">
          <a:xfrm>
            <a:off x="12944613" y="196832"/>
            <a:ext cx="5199176" cy="831868"/>
          </a:xfrm>
          <a:custGeom>
            <a:avLst/>
            <a:gdLst/>
            <a:ahLst/>
            <a:cxnLst/>
            <a:rect l="l" t="t" r="r" b="b"/>
            <a:pathLst>
              <a:path w="5199176" h="831868" fill="norm" stroke="1" extrusionOk="0">
                <a:moveTo>
                  <a:pt x="0" y="0"/>
                </a:moveTo>
                <a:lnTo>
                  <a:pt x="5199176" y="0"/>
                </a:lnTo>
                <a:lnTo>
                  <a:pt x="5199176" y="831868"/>
                </a:lnTo>
                <a:lnTo>
                  <a:pt x="0" y="831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grpSp>
        <p:nvGrpSpPr>
          <p:cNvPr id="4" name="Group 4"/>
          <p:cNvGrpSpPr/>
          <p:nvPr/>
        </p:nvGrpSpPr>
        <p:grpSpPr bwMode="auto">
          <a:xfrm>
            <a:off x="0" y="1373192"/>
            <a:ext cx="18288000" cy="8913808"/>
            <a:chOff x="0" y="0"/>
            <a:chExt cx="4816593" cy="2347670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4816592" cy="2347669"/>
            </a:xfrm>
            <a:custGeom>
              <a:avLst/>
              <a:gdLst/>
              <a:ahLst/>
              <a:cxnLst/>
              <a:rect l="l" t="t" r="r" b="b"/>
              <a:pathLst>
                <a:path w="4816592" h="2347669" fill="norm" stroke="1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347669"/>
                  </a:lnTo>
                  <a:lnTo>
                    <a:pt x="0" y="2347669"/>
                  </a:lnTo>
                  <a:close/>
                </a:path>
              </a:pathLst>
            </a:custGeom>
            <a:solidFill>
              <a:srgbClr val="FDC71D"/>
            </a:solidFill>
          </p:spPr>
        </p:sp>
        <p:sp>
          <p:nvSpPr>
            <p:cNvPr id="6" name="TextBox 6"/>
            <p:cNvSpPr txBox="1"/>
            <p:nvPr/>
          </p:nvSpPr>
          <p:spPr bwMode="auto">
            <a:xfrm>
              <a:off x="0" y="-38100"/>
              <a:ext cx="4816593" cy="238577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5"/>
          <a:srcRect l="0" t="13348" r="0" b="0"/>
          <a:stretch/>
        </p:blipFill>
        <p:spPr bwMode="auto">
          <a:xfrm>
            <a:off x="0" y="1373192"/>
            <a:ext cx="18288000" cy="891380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 bwMode="auto">
          <a:xfrm>
            <a:off x="0" y="1373192"/>
            <a:ext cx="18288000" cy="4370832"/>
          </a:xfrm>
          <a:custGeom>
            <a:avLst/>
            <a:gdLst/>
            <a:ahLst/>
            <a:cxnLst/>
            <a:rect l="l" t="t" r="r" b="b"/>
            <a:pathLst>
              <a:path w="18288000" h="4370832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4370832"/>
                </a:lnTo>
                <a:lnTo>
                  <a:pt x="0" y="4370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9000"/>
            </a:blip>
            <a:stretch/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159023" y="112164"/>
            <a:ext cx="4304184" cy="916536"/>
          </a:xfrm>
          <a:custGeom>
            <a:avLst/>
            <a:gdLst/>
            <a:ahLst/>
            <a:cxnLst/>
            <a:rect l="l" t="t" r="r" b="b"/>
            <a:pathLst>
              <a:path w="4304184" h="916536" fill="norm" stroke="1" extrusionOk="0">
                <a:moveTo>
                  <a:pt x="0" y="0"/>
                </a:moveTo>
                <a:lnTo>
                  <a:pt x="4304184" y="0"/>
                </a:lnTo>
                <a:lnTo>
                  <a:pt x="4304184" y="916536"/>
                </a:lnTo>
                <a:lnTo>
                  <a:pt x="0" y="916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0" r="0" b="10902"/>
            <a:stretch/>
          </a:blipFill>
        </p:spPr>
      </p:sp>
      <p:sp>
        <p:nvSpPr>
          <p:cNvPr id="3" name="Freeform 3"/>
          <p:cNvSpPr/>
          <p:nvPr/>
        </p:nvSpPr>
        <p:spPr bwMode="auto">
          <a:xfrm>
            <a:off x="12944613" y="196832"/>
            <a:ext cx="5199176" cy="831868"/>
          </a:xfrm>
          <a:custGeom>
            <a:avLst/>
            <a:gdLst/>
            <a:ahLst/>
            <a:cxnLst/>
            <a:rect l="l" t="t" r="r" b="b"/>
            <a:pathLst>
              <a:path w="5199176" h="831868" fill="norm" stroke="1" extrusionOk="0">
                <a:moveTo>
                  <a:pt x="0" y="0"/>
                </a:moveTo>
                <a:lnTo>
                  <a:pt x="5199176" y="0"/>
                </a:lnTo>
                <a:lnTo>
                  <a:pt x="5199176" y="831868"/>
                </a:lnTo>
                <a:lnTo>
                  <a:pt x="0" y="831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grpSp>
        <p:nvGrpSpPr>
          <p:cNvPr id="4" name="Group 4"/>
          <p:cNvGrpSpPr/>
          <p:nvPr/>
        </p:nvGrpSpPr>
        <p:grpSpPr bwMode="auto">
          <a:xfrm>
            <a:off x="0" y="1373192"/>
            <a:ext cx="18288000" cy="8913808"/>
            <a:chOff x="0" y="0"/>
            <a:chExt cx="4816593" cy="2347670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4816592" cy="2347669"/>
            </a:xfrm>
            <a:custGeom>
              <a:avLst/>
              <a:gdLst/>
              <a:ahLst/>
              <a:cxnLst/>
              <a:rect l="l" t="t" r="r" b="b"/>
              <a:pathLst>
                <a:path w="4816592" h="2347669" fill="norm" stroke="1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347669"/>
                  </a:lnTo>
                  <a:lnTo>
                    <a:pt x="0" y="2347669"/>
                  </a:lnTo>
                  <a:close/>
                </a:path>
              </a:pathLst>
            </a:custGeom>
            <a:solidFill>
              <a:srgbClr val="FDC71D"/>
            </a:solidFill>
          </p:spPr>
        </p:sp>
        <p:sp>
          <p:nvSpPr>
            <p:cNvPr id="6" name="TextBox 6"/>
            <p:cNvSpPr txBox="1"/>
            <p:nvPr/>
          </p:nvSpPr>
          <p:spPr bwMode="auto">
            <a:xfrm>
              <a:off x="0" y="-38100"/>
              <a:ext cx="4816593" cy="238577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pic>
        <p:nvPicPr>
          <p:cNvPr id="7" name="Picture 7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5"/>
          <a:srcRect l="0" t="13348" r="0" b="0"/>
          <a:stretch/>
        </p:blipFill>
        <p:spPr bwMode="auto">
          <a:xfrm>
            <a:off x="0" y="1373192"/>
            <a:ext cx="18288000" cy="891380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 bwMode="auto">
          <a:xfrm>
            <a:off x="0" y="1373192"/>
            <a:ext cx="18288000" cy="4370832"/>
          </a:xfrm>
          <a:custGeom>
            <a:avLst/>
            <a:gdLst/>
            <a:ahLst/>
            <a:cxnLst/>
            <a:rect l="l" t="t" r="r" b="b"/>
            <a:pathLst>
              <a:path w="18288000" h="4370832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4370832"/>
                </a:lnTo>
                <a:lnTo>
                  <a:pt x="0" y="4370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9000"/>
            </a:blip>
            <a:stretch/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159023" y="112164"/>
            <a:ext cx="4304184" cy="916536"/>
          </a:xfrm>
          <a:custGeom>
            <a:avLst/>
            <a:gdLst/>
            <a:ahLst/>
            <a:cxnLst/>
            <a:rect l="l" t="t" r="r" b="b"/>
            <a:pathLst>
              <a:path w="4304184" h="916536" fill="norm" stroke="1" extrusionOk="0">
                <a:moveTo>
                  <a:pt x="0" y="0"/>
                </a:moveTo>
                <a:lnTo>
                  <a:pt x="4304184" y="0"/>
                </a:lnTo>
                <a:lnTo>
                  <a:pt x="4304184" y="916536"/>
                </a:lnTo>
                <a:lnTo>
                  <a:pt x="0" y="916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0" r="0" b="10902"/>
            <a:stretch/>
          </a:blipFill>
        </p:spPr>
      </p:sp>
      <p:sp>
        <p:nvSpPr>
          <p:cNvPr id="3" name="Freeform 3"/>
          <p:cNvSpPr/>
          <p:nvPr/>
        </p:nvSpPr>
        <p:spPr bwMode="auto">
          <a:xfrm>
            <a:off x="12944613" y="196832"/>
            <a:ext cx="5199176" cy="831868"/>
          </a:xfrm>
          <a:custGeom>
            <a:avLst/>
            <a:gdLst/>
            <a:ahLst/>
            <a:cxnLst/>
            <a:rect l="l" t="t" r="r" b="b"/>
            <a:pathLst>
              <a:path w="5199176" h="831868" fill="norm" stroke="1" extrusionOk="0">
                <a:moveTo>
                  <a:pt x="0" y="0"/>
                </a:moveTo>
                <a:lnTo>
                  <a:pt x="5199176" y="0"/>
                </a:lnTo>
                <a:lnTo>
                  <a:pt x="5199176" y="831868"/>
                </a:lnTo>
                <a:lnTo>
                  <a:pt x="0" y="831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grpSp>
        <p:nvGrpSpPr>
          <p:cNvPr id="4" name="Group 4"/>
          <p:cNvGrpSpPr/>
          <p:nvPr/>
        </p:nvGrpSpPr>
        <p:grpSpPr bwMode="auto">
          <a:xfrm>
            <a:off x="0" y="1373192"/>
            <a:ext cx="18288000" cy="8913808"/>
            <a:chOff x="0" y="0"/>
            <a:chExt cx="4816593" cy="2347670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4816592" cy="2347669"/>
            </a:xfrm>
            <a:custGeom>
              <a:avLst/>
              <a:gdLst/>
              <a:ahLst/>
              <a:cxnLst/>
              <a:rect l="l" t="t" r="r" b="b"/>
              <a:pathLst>
                <a:path w="4816592" h="2347669" fill="norm" stroke="1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347669"/>
                  </a:lnTo>
                  <a:lnTo>
                    <a:pt x="0" y="2347669"/>
                  </a:lnTo>
                  <a:close/>
                </a:path>
              </a:pathLst>
            </a:custGeom>
            <a:solidFill>
              <a:srgbClr val="FDC71D"/>
            </a:solidFill>
          </p:spPr>
        </p:sp>
        <p:sp>
          <p:nvSpPr>
            <p:cNvPr id="6" name="TextBox 6"/>
            <p:cNvSpPr txBox="1"/>
            <p:nvPr/>
          </p:nvSpPr>
          <p:spPr bwMode="auto">
            <a:xfrm>
              <a:off x="0" y="-38100"/>
              <a:ext cx="4816593" cy="238577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 bwMode="auto">
          <a:xfrm>
            <a:off x="0" y="1373192"/>
            <a:ext cx="11859523" cy="8913808"/>
          </a:xfrm>
          <a:custGeom>
            <a:avLst/>
            <a:gdLst/>
            <a:ahLst/>
            <a:cxnLst/>
            <a:rect l="l" t="t" r="r" b="b"/>
            <a:pathLst>
              <a:path w="11859523" h="8913808" fill="norm" stroke="1" extrusionOk="0">
                <a:moveTo>
                  <a:pt x="0" y="0"/>
                </a:moveTo>
                <a:lnTo>
                  <a:pt x="11859523" y="0"/>
                </a:lnTo>
                <a:lnTo>
                  <a:pt x="11859523" y="8913808"/>
                </a:lnTo>
                <a:lnTo>
                  <a:pt x="0" y="8913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 l="106" t="0" r="106" b="0"/>
            <a:stretch/>
          </a:blipFill>
        </p:spPr>
      </p:sp>
      <p:sp>
        <p:nvSpPr>
          <p:cNvPr id="8" name="Freeform 8"/>
          <p:cNvSpPr/>
          <p:nvPr/>
        </p:nvSpPr>
        <p:spPr bwMode="auto">
          <a:xfrm rot="5400000">
            <a:off x="10738109" y="2494605"/>
            <a:ext cx="8913808" cy="6670982"/>
          </a:xfrm>
          <a:custGeom>
            <a:avLst/>
            <a:gdLst/>
            <a:ahLst/>
            <a:cxnLst/>
            <a:rect l="l" t="t" r="r" b="b"/>
            <a:pathLst>
              <a:path w="8913808" h="6670982" fill="norm" stroke="1" extrusionOk="0">
                <a:moveTo>
                  <a:pt x="0" y="0"/>
                </a:moveTo>
                <a:lnTo>
                  <a:pt x="8913808" y="0"/>
                </a:lnTo>
                <a:lnTo>
                  <a:pt x="8913808" y="6670982"/>
                </a:lnTo>
                <a:lnTo>
                  <a:pt x="0" y="66709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 l="0" t="106" r="0" b="106"/>
            <a:stretch/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159023" y="112164"/>
            <a:ext cx="4304184" cy="916536"/>
          </a:xfrm>
          <a:custGeom>
            <a:avLst/>
            <a:gdLst/>
            <a:ahLst/>
            <a:cxnLst/>
            <a:rect l="l" t="t" r="r" b="b"/>
            <a:pathLst>
              <a:path w="4304184" h="916536" fill="norm" stroke="1" extrusionOk="0">
                <a:moveTo>
                  <a:pt x="0" y="0"/>
                </a:moveTo>
                <a:lnTo>
                  <a:pt x="4304184" y="0"/>
                </a:lnTo>
                <a:lnTo>
                  <a:pt x="4304184" y="916536"/>
                </a:lnTo>
                <a:lnTo>
                  <a:pt x="0" y="916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 l="0" t="0" r="0" b="10902"/>
            <a:stretch/>
          </a:blipFill>
        </p:spPr>
      </p:sp>
      <p:sp>
        <p:nvSpPr>
          <p:cNvPr id="3" name="Freeform 3"/>
          <p:cNvSpPr/>
          <p:nvPr/>
        </p:nvSpPr>
        <p:spPr bwMode="auto">
          <a:xfrm>
            <a:off x="12944613" y="196832"/>
            <a:ext cx="5199176" cy="831868"/>
          </a:xfrm>
          <a:custGeom>
            <a:avLst/>
            <a:gdLst/>
            <a:ahLst/>
            <a:cxnLst/>
            <a:rect l="l" t="t" r="r" b="b"/>
            <a:pathLst>
              <a:path w="5199176" h="831868" fill="norm" stroke="1" extrusionOk="0">
                <a:moveTo>
                  <a:pt x="0" y="0"/>
                </a:moveTo>
                <a:lnTo>
                  <a:pt x="5199176" y="0"/>
                </a:lnTo>
                <a:lnTo>
                  <a:pt x="5199176" y="831868"/>
                </a:lnTo>
                <a:lnTo>
                  <a:pt x="0" y="831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/>
          </a:blipFill>
        </p:spPr>
      </p:sp>
      <p:grpSp>
        <p:nvGrpSpPr>
          <p:cNvPr id="4" name="Group 4"/>
          <p:cNvGrpSpPr/>
          <p:nvPr/>
        </p:nvGrpSpPr>
        <p:grpSpPr bwMode="auto">
          <a:xfrm>
            <a:off x="0" y="1373192"/>
            <a:ext cx="18288000" cy="8913808"/>
            <a:chOff x="0" y="0"/>
            <a:chExt cx="4816593" cy="2347670"/>
          </a:xfrm>
        </p:grpSpPr>
        <p:sp>
          <p:nvSpPr>
            <p:cNvPr id="5" name="Freeform 5"/>
            <p:cNvSpPr/>
            <p:nvPr/>
          </p:nvSpPr>
          <p:spPr bwMode="auto">
            <a:xfrm>
              <a:off x="0" y="0"/>
              <a:ext cx="4816592" cy="2347669"/>
            </a:xfrm>
            <a:custGeom>
              <a:avLst/>
              <a:gdLst/>
              <a:ahLst/>
              <a:cxnLst/>
              <a:rect l="l" t="t" r="r" b="b"/>
              <a:pathLst>
                <a:path w="4816592" h="2347669" fill="norm" stroke="1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347669"/>
                  </a:lnTo>
                  <a:lnTo>
                    <a:pt x="0" y="2347669"/>
                  </a:lnTo>
                  <a:close/>
                </a:path>
              </a:pathLst>
            </a:custGeom>
            <a:solidFill>
              <a:srgbClr val="FDC71D"/>
            </a:solidFill>
          </p:spPr>
        </p:sp>
        <p:sp>
          <p:nvSpPr>
            <p:cNvPr id="6" name="TextBox 6"/>
            <p:cNvSpPr txBox="1"/>
            <p:nvPr/>
          </p:nvSpPr>
          <p:spPr bwMode="auto">
            <a:xfrm>
              <a:off x="0" y="-38100"/>
              <a:ext cx="4816593" cy="238577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 bwMode="auto">
          <a:xfrm>
            <a:off x="6402923" y="1373192"/>
            <a:ext cx="11885077" cy="8913808"/>
          </a:xfrm>
          <a:custGeom>
            <a:avLst/>
            <a:gdLst/>
            <a:ahLst/>
            <a:cxnLst/>
            <a:rect l="l" t="t" r="r" b="b"/>
            <a:pathLst>
              <a:path w="11885077" h="8913808" fill="norm" stroke="1" extrusionOk="0">
                <a:moveTo>
                  <a:pt x="0" y="0"/>
                </a:moveTo>
                <a:lnTo>
                  <a:pt x="11885077" y="0"/>
                </a:lnTo>
                <a:lnTo>
                  <a:pt x="11885077" y="8913808"/>
                </a:lnTo>
                <a:lnTo>
                  <a:pt x="0" y="8913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</p:spPr>
      </p:sp>
      <p:sp>
        <p:nvSpPr>
          <p:cNvPr id="8" name="Freeform 8"/>
          <p:cNvSpPr/>
          <p:nvPr/>
        </p:nvSpPr>
        <p:spPr bwMode="auto">
          <a:xfrm>
            <a:off x="0" y="4680304"/>
            <a:ext cx="6402923" cy="5606696"/>
          </a:xfrm>
          <a:custGeom>
            <a:avLst/>
            <a:gdLst/>
            <a:ahLst/>
            <a:cxnLst/>
            <a:rect l="l" t="t" r="r" b="b"/>
            <a:pathLst>
              <a:path w="6402923" h="5606696" fill="norm" stroke="1" extrusionOk="0">
                <a:moveTo>
                  <a:pt x="0" y="0"/>
                </a:moveTo>
                <a:lnTo>
                  <a:pt x="6402923" y="0"/>
                </a:lnTo>
                <a:lnTo>
                  <a:pt x="6402923" y="5606696"/>
                </a:lnTo>
                <a:lnTo>
                  <a:pt x="0" y="56066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 l="0" t="0" r="14348" b="0"/>
            <a:stretch/>
          </a:blipFill>
        </p:spPr>
      </p:sp>
      <p:sp>
        <p:nvSpPr>
          <p:cNvPr id="9" name="Freeform 9"/>
          <p:cNvSpPr/>
          <p:nvPr/>
        </p:nvSpPr>
        <p:spPr bwMode="auto">
          <a:xfrm>
            <a:off x="0" y="1373192"/>
            <a:ext cx="6402923" cy="4028177"/>
          </a:xfrm>
          <a:custGeom>
            <a:avLst/>
            <a:gdLst/>
            <a:ahLst/>
            <a:cxnLst/>
            <a:rect l="l" t="t" r="r" b="b"/>
            <a:pathLst>
              <a:path w="6402923" h="4028177" fill="norm" stroke="1" extrusionOk="0">
                <a:moveTo>
                  <a:pt x="0" y="0"/>
                </a:moveTo>
                <a:lnTo>
                  <a:pt x="6402923" y="0"/>
                </a:lnTo>
                <a:lnTo>
                  <a:pt x="6402923" y="4028178"/>
                </a:lnTo>
                <a:lnTo>
                  <a:pt x="0" y="40281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rcRect l="3205" t="0" r="0" b="18807"/>
            <a:stretch/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onlyoffice/8.1.3.4</Application>
  <DocSecurity>0</DocSecurity>
  <PresentationFormat>Vlastní</PresentationFormat>
  <Paragraphs>0</Paragraphs>
  <Slides>8</Slides>
  <Notes>8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PASCO</dc:title>
  <dc:subject/>
  <dc:creator/>
  <cp:keywords/>
  <dc:description/>
  <dc:identifier>DAGW2Q8vqh4</dc:identifier>
  <dc:language/>
  <cp:lastModifiedBy>Anonymní</cp:lastModifiedBy>
  <cp:revision>3</cp:revision>
  <dcterms:created xsi:type="dcterms:W3CDTF">2006-08-16T00:00:00Z</dcterms:created>
  <dcterms:modified xsi:type="dcterms:W3CDTF">2024-12-03T12:16:31Z</dcterms:modified>
  <cp:category/>
  <cp:contentStatus/>
  <cp:version/>
</cp:coreProperties>
</file>